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9" r:id="rId3"/>
    <p:sldId id="314" r:id="rId4"/>
    <p:sldId id="313" r:id="rId5"/>
    <p:sldId id="312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3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43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5760" y="1835785"/>
            <a:ext cx="6380480" cy="32721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067810" y="4305935"/>
            <a:ext cx="612775" cy="4127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45230" y="4611370"/>
            <a:ext cx="12579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二百一十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66460" y="4305935"/>
            <a:ext cx="612775" cy="3060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132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15305" y="4612005"/>
            <a:ext cx="15265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一百三十二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65110" y="4363085"/>
            <a:ext cx="612775" cy="3556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702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27925" y="4709795"/>
            <a:ext cx="1287145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七百零二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4930" y="2199005"/>
            <a:ext cx="6597650" cy="26123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578725" y="3429000"/>
            <a:ext cx="9613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画图略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49420" y="4438015"/>
            <a:ext cx="325755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01310" y="4438015"/>
            <a:ext cx="325755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62675" y="4438015"/>
            <a:ext cx="426085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24370" y="4438015"/>
            <a:ext cx="325755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46695" y="4438015"/>
            <a:ext cx="426085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7160" y="2414905"/>
            <a:ext cx="6722745" cy="2028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51420" y="2703195"/>
            <a:ext cx="426085" cy="3263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04230" y="3710305"/>
            <a:ext cx="473710" cy="3543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020" y="2344420"/>
            <a:ext cx="6657975" cy="18522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20515" y="3152775"/>
            <a:ext cx="78041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图略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26785" y="3152775"/>
            <a:ext cx="6451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种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WPS 演示</Application>
  <PresentationFormat>宽屏</PresentationFormat>
  <Paragraphs>32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2025-02-17T09:50:25Z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57C5E3C0325842B3A3C4D327EEADEFA6_13</vt:lpwstr>
  </property>
</Properties>
</file>