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6" r:id="rId3"/>
    <p:sldId id="295" r:id="rId4"/>
    <p:sldId id="294" r:id="rId5"/>
    <p:sldId id="293" r:id="rId6"/>
    <p:sldId id="296" r:id="rId7"/>
    <p:sldId id="292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4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8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6.wmf"/><Relationship Id="rId2" Type="http://schemas.openxmlformats.org/officeDocument/2006/relationships/oleObject" Target="../embeddings/oleObject1.bin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3.wmf"/><Relationship Id="rId6" Type="http://schemas.openxmlformats.org/officeDocument/2006/relationships/oleObject" Target="../embeddings/oleObject7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11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9.bin"/><Relationship Id="rId3" Type="http://schemas.openxmlformats.org/officeDocument/2006/relationships/image" Target="../media/image15.wmf"/><Relationship Id="rId2" Type="http://schemas.openxmlformats.org/officeDocument/2006/relationships/oleObject" Target="../embeddings/oleObject8.bin"/><Relationship Id="rId1" Type="http://schemas.openxmlformats.org/officeDocument/2006/relationships/image" Target="../media/image14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2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9330" y="1767840"/>
            <a:ext cx="7673340" cy="34036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691765" y="4660265"/>
            <a:ext cx="5530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49015" y="4563110"/>
            <a:ext cx="347345" cy="3784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65830" y="4833620"/>
            <a:ext cx="533400" cy="3378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68240" y="4660265"/>
            <a:ext cx="5124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01360" y="4563110"/>
            <a:ext cx="4108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20080" y="4833620"/>
            <a:ext cx="594995" cy="3378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32320" y="4721225"/>
            <a:ext cx="708025" cy="3378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0.68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13700" y="4563110"/>
            <a:ext cx="464820" cy="3479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7975" y="4833620"/>
            <a:ext cx="636270" cy="3378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2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2950" y="2668270"/>
            <a:ext cx="8166100" cy="15208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61790" y="3060700"/>
            <a:ext cx="420370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45810" y="3060700"/>
            <a:ext cx="460375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0060" y="3060700"/>
            <a:ext cx="420370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59800" y="2950845"/>
            <a:ext cx="375285" cy="3378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80425" y="3216275"/>
            <a:ext cx="564515" cy="4222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66515" y="3638550"/>
            <a:ext cx="534670" cy="4216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53760" y="3691890"/>
            <a:ext cx="431165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98640" y="3691890"/>
            <a:ext cx="967740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八十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44940" y="3508375"/>
            <a:ext cx="534670" cy="4216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34450" y="3797300"/>
            <a:ext cx="64516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  <p:bldP spid="5" grpId="0"/>
      <p:bldP spid="5" grpId="1"/>
      <p:bldP spid="14" grpId="0"/>
      <p:bldP spid="14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20_02"/>
          <p:cNvPicPr>
            <a:picLocks noChangeAspect="1"/>
          </p:cNvPicPr>
          <p:nvPr/>
        </p:nvPicPr>
        <p:blipFill>
          <a:blip r:embed="rId1"/>
          <a:srcRect r="11625"/>
          <a:stretch>
            <a:fillRect/>
          </a:stretch>
        </p:blipFill>
        <p:spPr>
          <a:xfrm>
            <a:off x="2072640" y="2687955"/>
            <a:ext cx="7374890" cy="12966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961005" y="3125470"/>
            <a:ext cx="647065" cy="4216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0.33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29200" y="3125470"/>
            <a:ext cx="534670" cy="4216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66280" y="3125470"/>
            <a:ext cx="647065" cy="4216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0.65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93200" y="3125470"/>
            <a:ext cx="832485" cy="4216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0.625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3152140" y="342900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2" imgW="330200" imgH="609600" progId="Equation.DSMT4">
                  <p:embed/>
                </p:oleObj>
              </mc:Choice>
              <mc:Fallback>
                <p:oleObj name="" r:id="rId2" imgW="330200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152140" y="342900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5248275" y="342900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4" imgW="203200" imgH="609600" progId="Equation.DSMT4">
                  <p:embed/>
                </p:oleObj>
              </mc:Choice>
              <mc:Fallback>
                <p:oleObj name="" r:id="rId4" imgW="203200" imgH="6096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48275" y="342900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7393305" y="3429000"/>
          <a:ext cx="533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6" imgW="558800" imgH="609600" progId="Equation.DSMT4">
                  <p:embed/>
                </p:oleObj>
              </mc:Choice>
              <mc:Fallback>
                <p:oleObj name="" r:id="rId6" imgW="558800" imgH="6096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93305" y="3429000"/>
                        <a:ext cx="533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/>
          <p:nvPr/>
        </p:nvGraphicFramePr>
        <p:xfrm>
          <a:off x="9264650" y="3429000"/>
          <a:ext cx="1651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8" imgW="190500" imgH="609600" progId="Equation.DSMT4">
                  <p:embed/>
                </p:oleObj>
              </mc:Choice>
              <mc:Fallback>
                <p:oleObj name="" r:id="rId8" imgW="190500" imgH="6096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264650" y="3429000"/>
                        <a:ext cx="1651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20_03"/>
          <p:cNvPicPr>
            <a:picLocks noChangeAspect="1"/>
          </p:cNvPicPr>
          <p:nvPr/>
        </p:nvPicPr>
        <p:blipFill>
          <a:blip r:embed="rId1"/>
          <a:srcRect r="8339"/>
          <a:stretch>
            <a:fillRect/>
          </a:stretch>
        </p:blipFill>
        <p:spPr>
          <a:xfrm>
            <a:off x="2319020" y="2586990"/>
            <a:ext cx="7052945" cy="15176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99230" y="2976245"/>
            <a:ext cx="780415" cy="3575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0.25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10430" y="2976245"/>
            <a:ext cx="625475" cy="2965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69710" y="2976245"/>
            <a:ext cx="677545" cy="2965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1.25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27290" y="2976245"/>
            <a:ext cx="760095" cy="2965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1.625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7" name="对象 6"/>
          <p:cNvGraphicFramePr/>
          <p:nvPr/>
        </p:nvGraphicFramePr>
        <p:xfrm>
          <a:off x="3896360" y="3590290"/>
          <a:ext cx="1651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2" imgW="190500" imgH="609600" progId="Equation.DSMT4">
                  <p:embed/>
                </p:oleObj>
              </mc:Choice>
              <mc:Fallback>
                <p:oleObj name="" r:id="rId2" imgW="190500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96360" y="3590290"/>
                        <a:ext cx="1651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5829300" y="359029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4" imgW="203200" imgH="609600" progId="Equation.DSMT4">
                  <p:embed/>
                </p:oleObj>
              </mc:Choice>
              <mc:Fallback>
                <p:oleObj name="" r:id="rId4" imgW="203200" imgH="6096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29300" y="359029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8384540" y="3590290"/>
          <a:ext cx="279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6" imgW="304800" imgH="609600" progId="Equation.DSMT4">
                  <p:embed/>
                </p:oleObj>
              </mc:Choice>
              <mc:Fallback>
                <p:oleObj name="" r:id="rId6" imgW="304800" imgH="6096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84540" y="3590290"/>
                        <a:ext cx="279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4-20_04"/>
          <p:cNvPicPr>
            <a:picLocks noChangeAspect="1"/>
          </p:cNvPicPr>
          <p:nvPr/>
        </p:nvPicPr>
        <p:blipFill>
          <a:blip r:embed="rId1"/>
          <a:srcRect r="-397" b="49981"/>
          <a:stretch>
            <a:fillRect/>
          </a:stretch>
        </p:blipFill>
        <p:spPr>
          <a:xfrm>
            <a:off x="1830705" y="2482215"/>
            <a:ext cx="8776335" cy="1183005"/>
          </a:xfrm>
          <a:prstGeom prst="rect">
            <a:avLst/>
          </a:prstGeom>
        </p:spPr>
      </p:pic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114300" imgH="215900" progId="Equation.KSEE3">
                  <p:embed/>
                </p:oleObj>
              </mc:Choice>
              <mc:Fallback>
                <p:oleObj name="" r:id="rId2" imgW="1143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/>
        </p:nvGraphicFramePr>
        <p:xfrm>
          <a:off x="3648710" y="4050983"/>
          <a:ext cx="4523740" cy="972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4" imgW="4572000" imgH="990600" progId="Equation.DSMT4">
                  <p:embed/>
                </p:oleObj>
              </mc:Choice>
              <mc:Fallback>
                <p:oleObj name="" r:id="rId4" imgW="4572000" imgH="9906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48710" y="4050983"/>
                        <a:ext cx="4523740" cy="972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4-20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0685" y="2217420"/>
            <a:ext cx="8980805" cy="19488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35905" y="3500755"/>
            <a:ext cx="584835" cy="2965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WPS 演示</Application>
  <PresentationFormat>宽屏</PresentationFormat>
  <Paragraphs>56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Arial</vt:lpstr>
      <vt:lpstr>Cambria Math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2025-02-09T17:52:30Z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E52B1D03C66D443FA374004D6D03A1A3_13</vt:lpwstr>
  </property>
</Properties>
</file>