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335" r:id="rId3"/>
    <p:sldId id="340" r:id="rId4"/>
    <p:sldId id="341" r:id="rId5"/>
    <p:sldId id="342" r:id="rId6"/>
    <p:sldId id="343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75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70.xml"/><Relationship Id="rId8" Type="http://schemas.openxmlformats.org/officeDocument/2006/relationships/tags" Target="../tags/tag69.xml"/><Relationship Id="rId7" Type="http://schemas.openxmlformats.org/officeDocument/2006/relationships/tags" Target="../tags/tag68.xml"/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4" Type="http://schemas.openxmlformats.org/officeDocument/2006/relationships/slideLayout" Target="../slideLayouts/slideLayout14.xml"/><Relationship Id="rId13" Type="http://schemas.openxmlformats.org/officeDocument/2006/relationships/tags" Target="../tags/tag74.xml"/><Relationship Id="rId12" Type="http://schemas.openxmlformats.org/officeDocument/2006/relationships/tags" Target="../tags/tag73.xml"/><Relationship Id="rId11" Type="http://schemas.openxmlformats.org/officeDocument/2006/relationships/tags" Target="../tags/tag72.xml"/><Relationship Id="rId10" Type="http://schemas.openxmlformats.org/officeDocument/2006/relationships/tags" Target="../tags/tag71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-5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90675" y="919480"/>
            <a:ext cx="9011285" cy="489648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3097530" y="5375910"/>
            <a:ext cx="2159000" cy="3467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M Y Z J C D Q S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6899910" y="5313680"/>
            <a:ext cx="2255520" cy="40894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⑤⑥④①⑦⑧②③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-5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42590" y="829945"/>
            <a:ext cx="6346825" cy="582041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 flipH="1">
            <a:off x="3651250" y="3450590"/>
            <a:ext cx="535940" cy="40894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5742940" y="3450590"/>
            <a:ext cx="535940" cy="40894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3651250" y="3775710"/>
            <a:ext cx="535940" cy="40894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4835525" y="3775710"/>
            <a:ext cx="535940" cy="40894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④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 flipH="1">
            <a:off x="4613275" y="4909820"/>
            <a:ext cx="535940" cy="40894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C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3"/>
            </p:custDataLst>
          </p:nvPr>
        </p:nvSpPr>
        <p:spPr>
          <a:xfrm flipH="1">
            <a:off x="4613275" y="5318760"/>
            <a:ext cx="535940" cy="40894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S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4"/>
            </p:custDataLst>
          </p:nvPr>
        </p:nvSpPr>
        <p:spPr>
          <a:xfrm flipH="1">
            <a:off x="4613275" y="5727700"/>
            <a:ext cx="535940" cy="40894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R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5"/>
            </p:custDataLst>
          </p:nvPr>
        </p:nvSpPr>
        <p:spPr>
          <a:xfrm flipH="1">
            <a:off x="4613275" y="6136640"/>
            <a:ext cx="535940" cy="40894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B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6"/>
            </p:custDataLst>
          </p:nvPr>
        </p:nvSpPr>
        <p:spPr>
          <a:xfrm flipH="1">
            <a:off x="5448300" y="4909820"/>
            <a:ext cx="535940" cy="40894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chí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7"/>
            </p:custDataLst>
          </p:nvPr>
        </p:nvSpPr>
        <p:spPr>
          <a:xfrm flipH="1">
            <a:off x="5448300" y="5727700"/>
            <a:ext cx="535940" cy="40894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rè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8"/>
            </p:custDataLst>
          </p:nvPr>
        </p:nvSpPr>
        <p:spPr>
          <a:xfrm flipH="1">
            <a:off x="5448300" y="5318760"/>
            <a:ext cx="535940" cy="40894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sūn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9"/>
            </p:custDataLst>
          </p:nvPr>
        </p:nvSpPr>
        <p:spPr>
          <a:xfrm flipH="1">
            <a:off x="5448300" y="6136640"/>
            <a:ext cx="535940" cy="40894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bèi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0"/>
            </p:custDataLst>
          </p:nvPr>
        </p:nvSpPr>
        <p:spPr>
          <a:xfrm flipH="1">
            <a:off x="7415530" y="4909820"/>
            <a:ext cx="873125" cy="4908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水池</a:t>
            </a:r>
            <a:endParaRPr lang="zh-CN" altLang="en-US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11"/>
            </p:custDataLst>
          </p:nvPr>
        </p:nvSpPr>
        <p:spPr>
          <a:xfrm flipH="1">
            <a:off x="7415530" y="5318760"/>
            <a:ext cx="873125" cy="4908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子孙</a:t>
            </a:r>
            <a:endParaRPr lang="zh-CN" altLang="en-US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12"/>
            </p:custDataLst>
          </p:nvPr>
        </p:nvSpPr>
        <p:spPr>
          <a:xfrm flipH="1">
            <a:off x="7415530" y="5727700"/>
            <a:ext cx="873125" cy="4908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热水</a:t>
            </a:r>
            <a:endParaRPr lang="zh-CN" altLang="en-US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13"/>
            </p:custDataLst>
          </p:nvPr>
        </p:nvSpPr>
        <p:spPr>
          <a:xfrm flipH="1">
            <a:off x="7415530" y="6136640"/>
            <a:ext cx="873125" cy="4908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背上</a:t>
            </a:r>
            <a:endParaRPr lang="zh-CN" altLang="en-US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3" grpId="0"/>
      <p:bldP spid="3" grpId="1"/>
      <p:bldP spid="4" grpId="0"/>
      <p:bldP spid="4" grpId="1"/>
      <p:bldP spid="5" grpId="0"/>
      <p:bldP spid="5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3" grpId="0"/>
      <p:bldP spid="13" grpId="1"/>
      <p:bldP spid="12" grpId="0"/>
      <p:bldP spid="12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-5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53920" y="1144270"/>
            <a:ext cx="7862570" cy="485775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 flipH="1">
            <a:off x="2903855" y="2489200"/>
            <a:ext cx="385445" cy="40894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2903855" y="2898140"/>
            <a:ext cx="385445" cy="40894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2903855" y="3307080"/>
            <a:ext cx="385445" cy="40894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2903855" y="3651250"/>
            <a:ext cx="385445" cy="40894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④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4513580" y="4545965"/>
            <a:ext cx="385445" cy="40894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√</a:t>
            </a:r>
            <a:endParaRPr lang="zh-CN" altLang="en-US" sz="2000">
              <a:solidFill>
                <a:srgbClr val="F0127D"/>
              </a:solidFill>
              <a:uFillTx/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6492240" y="4545965"/>
            <a:ext cx="385445" cy="40894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√</a:t>
            </a:r>
            <a:endParaRPr lang="zh-CN" altLang="en-US" sz="2000">
              <a:solidFill>
                <a:srgbClr val="F0127D"/>
              </a:solidFill>
              <a:uFillTx/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3549015" y="4954905"/>
            <a:ext cx="385445" cy="40894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√</a:t>
            </a:r>
            <a:endParaRPr lang="zh-CN" altLang="en-US" sz="2000">
              <a:solidFill>
                <a:srgbClr val="F0127D"/>
              </a:solidFill>
              <a:uFillTx/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3871595" y="5219700"/>
            <a:ext cx="385445" cy="40894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3" grpId="0"/>
      <p:bldP spid="3" grpId="1"/>
      <p:bldP spid="4" grpId="0"/>
      <p:bldP spid="4" grpId="1"/>
      <p:bldP spid="5" grpId="0"/>
      <p:bldP spid="5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-5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6650" y="1009015"/>
            <a:ext cx="9282430" cy="420687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 flipH="1">
            <a:off x="2748915" y="2867025"/>
            <a:ext cx="2667000" cy="4064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您好</a:t>
            </a:r>
            <a:r>
              <a:rPr lang="en-US" alt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,</a:t>
            </a:r>
            <a:r>
              <a:rPr lang="zh-CN" altLang="en-US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请问您是谁</a:t>
            </a:r>
            <a:r>
              <a:rPr lang="en-US" alt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?</a:t>
            </a:r>
            <a:endParaRPr lang="en-US" altLang="zh-CN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endParaRPr lang="zh-CN" altLang="en-US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2748915" y="3797300"/>
            <a:ext cx="9184640" cy="4527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您好</a:t>
            </a:r>
            <a:r>
              <a:rPr lang="en-US" alt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,</a:t>
            </a:r>
            <a:r>
              <a:rPr lang="zh-CN" altLang="en-US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王叔叔</a:t>
            </a:r>
            <a:r>
              <a:rPr lang="en-US" alt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,</a:t>
            </a:r>
            <a:r>
              <a:rPr lang="zh-CN" altLang="en-US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我是丽丽，我爸爸不在家，待会儿他回来了我转告他，让他打给您好吗</a:t>
            </a:r>
            <a:r>
              <a:rPr lang="en-US" alt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?</a:t>
            </a:r>
            <a:endParaRPr lang="en-US" altLang="zh-CN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endParaRPr lang="en-US" altLang="zh-CN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endParaRPr lang="zh-CN" altLang="en-US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2748915" y="4698365"/>
            <a:ext cx="2213610" cy="4527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不客气，再见。</a:t>
            </a:r>
            <a:endParaRPr lang="zh-CN" altLang="en-US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endParaRPr lang="zh-CN" altLang="en-US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endParaRPr lang="zh-CN" altLang="en-US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5" grpId="0"/>
      <p:bldP spid="5" grpId="1"/>
      <p:bldP spid="6" grpId="0"/>
      <p:bldP spid="6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-5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7250" y="1300480"/>
            <a:ext cx="10270490" cy="3992880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4471035" y="3645535"/>
            <a:ext cx="3277870" cy="7747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5226685" y="3663950"/>
            <a:ext cx="273685" cy="68961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4461510" y="3645535"/>
            <a:ext cx="2204720" cy="74612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6666230" y="3673475"/>
            <a:ext cx="1176655" cy="68008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DIAGRAM_VIRTUALLY_FRAME" val="{&quot;height&quot;:135.25,&quot;left&quot;:363.25,&quot;top&quot;:386.6,&quot;width&quot;:289.4}"/>
</p:tagLst>
</file>

<file path=ppt/tags/tag64.xml><?xml version="1.0" encoding="utf-8"?>
<p:tagLst xmlns:p="http://schemas.openxmlformats.org/presentationml/2006/main">
  <p:tag name="KSO_WM_DIAGRAM_VIRTUALLY_FRAME" val="{&quot;height&quot;:135.25,&quot;left&quot;:363.25,&quot;top&quot;:386.6,&quot;width&quot;:289.4}"/>
</p:tagLst>
</file>

<file path=ppt/tags/tag65.xml><?xml version="1.0" encoding="utf-8"?>
<p:tagLst xmlns:p="http://schemas.openxmlformats.org/presentationml/2006/main">
  <p:tag name="KSO_WM_DIAGRAM_VIRTUALLY_FRAME" val="{&quot;height&quot;:135.25,&quot;left&quot;:363.25,&quot;top&quot;:386.6,&quot;width&quot;:289.4}"/>
</p:tagLst>
</file>

<file path=ppt/tags/tag66.xml><?xml version="1.0" encoding="utf-8"?>
<p:tagLst xmlns:p="http://schemas.openxmlformats.org/presentationml/2006/main">
  <p:tag name="KSO_WM_DIAGRAM_VIRTUALLY_FRAME" val="{&quot;height&quot;:135.25,&quot;left&quot;:363.25,&quot;top&quot;:386.6,&quot;width&quot;:289.4}"/>
</p:tagLst>
</file>

<file path=ppt/tags/tag67.xml><?xml version="1.0" encoding="utf-8"?>
<p:tagLst xmlns:p="http://schemas.openxmlformats.org/presentationml/2006/main">
  <p:tag name="KSO_WM_DIAGRAM_VIRTUALLY_FRAME" val="{&quot;height&quot;:135.25,&quot;left&quot;:363.25,&quot;top&quot;:386.6,&quot;width&quot;:289.4}"/>
</p:tagLst>
</file>

<file path=ppt/tags/tag68.xml><?xml version="1.0" encoding="utf-8"?>
<p:tagLst xmlns:p="http://schemas.openxmlformats.org/presentationml/2006/main">
  <p:tag name="KSO_WM_DIAGRAM_VIRTUALLY_FRAME" val="{&quot;height&quot;:135.25,&quot;left&quot;:363.25,&quot;top&quot;:386.6,&quot;width&quot;:289.4}"/>
</p:tagLst>
</file>

<file path=ppt/tags/tag69.xml><?xml version="1.0" encoding="utf-8"?>
<p:tagLst xmlns:p="http://schemas.openxmlformats.org/presentationml/2006/main">
  <p:tag name="KSO_WM_DIAGRAM_VIRTUALLY_FRAME" val="{&quot;height&quot;:135.25,&quot;left&quot;:363.25,&quot;top&quot;:386.6,&quot;width&quot;:289.4}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DIAGRAM_VIRTUALLY_FRAME" val="{&quot;height&quot;:135.25,&quot;left&quot;:363.25,&quot;top&quot;:386.6,&quot;width&quot;:289.4}"/>
</p:tagLst>
</file>

<file path=ppt/tags/tag71.xml><?xml version="1.0" encoding="utf-8"?>
<p:tagLst xmlns:p="http://schemas.openxmlformats.org/presentationml/2006/main">
  <p:tag name="KSO_WM_DIAGRAM_VIRTUALLY_FRAME" val="{&quot;height&quot;:135.25,&quot;left&quot;:363.25,&quot;top&quot;:386.6,&quot;width&quot;:289.4}"/>
</p:tagLst>
</file>

<file path=ppt/tags/tag72.xml><?xml version="1.0" encoding="utf-8"?>
<p:tagLst xmlns:p="http://schemas.openxmlformats.org/presentationml/2006/main">
  <p:tag name="KSO_WM_DIAGRAM_VIRTUALLY_FRAME" val="{&quot;height&quot;:135.25,&quot;left&quot;:363.25,&quot;top&quot;:386.6,&quot;width&quot;:289.4}"/>
</p:tagLst>
</file>

<file path=ppt/tags/tag73.xml><?xml version="1.0" encoding="utf-8"?>
<p:tagLst xmlns:p="http://schemas.openxmlformats.org/presentationml/2006/main">
  <p:tag name="KSO_WM_DIAGRAM_VIRTUALLY_FRAME" val="{&quot;height&quot;:135.25,&quot;left&quot;:363.25,&quot;top&quot;:386.6,&quot;width&quot;:289.4}"/>
</p:tagLst>
</file>

<file path=ppt/tags/tag74.xml><?xml version="1.0" encoding="utf-8"?>
<p:tagLst xmlns:p="http://schemas.openxmlformats.org/presentationml/2006/main">
  <p:tag name="KSO_WM_DIAGRAM_VIRTUALLY_FRAME" val="{&quot;height&quot;:135.25,&quot;left&quot;:363.25,&quot;top&quot;:386.6,&quot;width&quot;:289.4}"/>
</p:tagLst>
</file>

<file path=ppt/tags/tag75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113</Words>
  <Application>WPS 演示</Application>
  <PresentationFormat>宽屏</PresentationFormat>
  <Paragraphs>64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212</cp:revision>
  <dcterms:created xsi:type="dcterms:W3CDTF">2019-06-19T02:08:00Z</dcterms:created>
  <dcterms:modified xsi:type="dcterms:W3CDTF">2025-02-13T08:06:40Z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809AA664DB6B41F2A58F033FA12657E2_13</vt:lpwstr>
  </property>
</Properties>
</file>