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7" r:id="rId3"/>
    <p:sldId id="289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0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77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5651"/>
          <a:stretch>
            <a:fillRect/>
          </a:stretch>
        </p:blipFill>
        <p:spPr>
          <a:xfrm>
            <a:off x="1610360" y="794385"/>
            <a:ext cx="8660765" cy="54552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329295" y="2265045"/>
            <a:ext cx="578485" cy="474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647565" y="226504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276725" y="2618740"/>
            <a:ext cx="57848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842510" y="2954655"/>
            <a:ext cx="578485" cy="474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710805" y="2954655"/>
            <a:ext cx="461645" cy="474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690485" y="4052570"/>
            <a:ext cx="1363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小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334635" y="4052570"/>
            <a:ext cx="1386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边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258185" y="4052570"/>
            <a:ext cx="1328420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雄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7402830" y="3703955"/>
            <a:ext cx="1315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乐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5151120" y="3703320"/>
            <a:ext cx="132207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风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2865755" y="3703955"/>
            <a:ext cx="1170305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碧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7146925" y="4805045"/>
            <a:ext cx="5638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①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4855210" y="4805045"/>
            <a:ext cx="6870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⑤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2572385" y="4805045"/>
            <a:ext cx="62484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②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79815" y="4805045"/>
            <a:ext cx="13049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en-US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12670" y="5808345"/>
            <a:ext cx="3734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我的小月亮，我怎能忘掉你呢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18" grpId="0"/>
      <p:bldP spid="18" grpId="1"/>
      <p:bldP spid="17" grpId="0"/>
      <p:bldP spid="17" grpId="1"/>
      <p:bldP spid="16" grpId="0"/>
      <p:bldP spid="16" grpId="1"/>
      <p:bldP spid="19" grpId="0"/>
      <p:bldP spid="19" grpId="1"/>
      <p:bldP spid="20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682625"/>
            <a:ext cx="7752080" cy="59467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14570" y="6093460"/>
            <a:ext cx="1283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季羡林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38820" y="4319270"/>
            <a:ext cx="631825" cy="4127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欧洲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3115" y="6146800"/>
            <a:ext cx="2084705" cy="367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离乡后对家乡的思念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12505" y="3810000"/>
            <a:ext cx="6642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望月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5410" y="4319270"/>
            <a:ext cx="64516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济南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140" y="3810000"/>
            <a:ext cx="1411605" cy="2901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点篝火、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摇树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08620" y="5330190"/>
            <a:ext cx="121856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我那心爱的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01330" y="5059045"/>
            <a:ext cx="1430020" cy="3194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广阔世界的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91890" y="4918710"/>
            <a:ext cx="3714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82005" y="5330190"/>
            <a:ext cx="1079500" cy="3194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7905" y="5584825"/>
            <a:ext cx="8166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小月亮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13" grpId="0"/>
      <p:bldP spid="13" grpId="1"/>
      <p:bldP spid="9" grpId="0"/>
      <p:bldP spid="9" grpId="1"/>
      <p:bldP spid="6" grpId="0"/>
      <p:bldP spid="6" grpId="1"/>
      <p:bldP spid="12" grpId="0"/>
      <p:bldP spid="12" grpId="1"/>
      <p:bldP spid="14" grpId="0"/>
      <p:bldP spid="14" grpId="1"/>
      <p:bldP spid="11" grpId="0"/>
      <p:bldP spid="11" grpId="1"/>
      <p:bldP spid="15" grpId="0"/>
      <p:bldP spid="15" grpId="1"/>
      <p:bldP spid="4" grpId="0"/>
      <p:bldP spid="4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8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9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1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2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演示</Application>
  <PresentationFormat>宽屏</PresentationFormat>
  <Paragraphs>55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2025-02-16T14:59:10Z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