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3"/>
    <p:sldId id="285" r:id="rId4"/>
    <p:sldId id="286" r:id="rId5"/>
    <p:sldId id="287" r:id="rId6"/>
    <p:sldId id="290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5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1843405"/>
            <a:ext cx="6539230" cy="31261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625465" y="3397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87745" y="3397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82410" y="3397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372100" y="3902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871210" y="39135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3.73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41110" y="38919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798310" y="39135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589270" y="4406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4.68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076315" y="4406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567805" y="4406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0.32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1465" y="1790700"/>
            <a:ext cx="6649720" cy="3296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8018145" y="2005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50865" y="3080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491605" y="3793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035" y="1729740"/>
            <a:ext cx="6541135" cy="3387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409950" y="2477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14.93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81650" y="2477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24.26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622540" y="25546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342640" y="4003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43.56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581650" y="4102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4.15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237220" y="41789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6175" y="1942465"/>
            <a:ext cx="7184390" cy="30270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860290" y="3433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4.50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46955" y="4283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0.50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5469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65.20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31200" y="42945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34.80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7330" y="1776095"/>
            <a:ext cx="6777990" cy="34042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696210" y="4121785"/>
            <a:ext cx="35090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38+13.72+9.66=61.38(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635115" y="4078605"/>
            <a:ext cx="27730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100-61.38=38.62(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2414270"/>
            <a:ext cx="6712585" cy="2117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244340" y="3761740"/>
            <a:ext cx="33115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18.97+25.13-31.52=12.58(kg)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660" y="2174875"/>
            <a:ext cx="6767195" cy="2507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218690" y="4693285"/>
            <a:ext cx="71621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4.3+(4.3+9.8)+(4.3+9.8+9.8)+(4.3+ 9.8+9.8+9.8)=76(m)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2025-02-17T03:13:23Z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1898F8031DEF401CA9B6A0844BA7D74A_13</vt:lpwstr>
  </property>
</Properties>
</file>