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1012825"/>
            <a:ext cx="6487160" cy="5064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12335" y="3509010"/>
            <a:ext cx="410210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8485" y="350901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3115" y="3509010"/>
            <a:ext cx="438150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2335" y="3789680"/>
            <a:ext cx="466725" cy="417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8485" y="378968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13115" y="378968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74185" y="4325620"/>
            <a:ext cx="438150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3630" y="4325620"/>
            <a:ext cx="44767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02600" y="432562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4185" y="460375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83630" y="460375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93075" y="460375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60465" y="487172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75830" y="487172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77565" y="568833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74235" y="5698490"/>
            <a:ext cx="448310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52490" y="5688330"/>
            <a:ext cx="563880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5830" y="5698490"/>
            <a:ext cx="466725" cy="38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偶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_01"/>
          <p:cNvPicPr>
            <a:picLocks noChangeAspect="1"/>
          </p:cNvPicPr>
          <p:nvPr/>
        </p:nvPicPr>
        <p:blipFill>
          <a:blip r:embed="rId1"/>
          <a:srcRect r="-585" b="56794"/>
          <a:stretch>
            <a:fillRect/>
          </a:stretch>
        </p:blipFill>
        <p:spPr>
          <a:xfrm>
            <a:off x="1779270" y="2322195"/>
            <a:ext cx="8499475" cy="752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8160" y="3843655"/>
            <a:ext cx="60756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如果甲袋装的个数为偶数，那么乙袋装的个数为奇数；如果甲袋装的个数为奇数，那么乙袋装的个数为偶数。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8_02"/>
          <p:cNvPicPr>
            <a:picLocks noChangeAspect="1"/>
          </p:cNvPicPr>
          <p:nvPr/>
        </p:nvPicPr>
        <p:blipFill>
          <a:blip r:embed="rId1"/>
          <a:srcRect r="-1046" b="50000"/>
          <a:stretch>
            <a:fillRect/>
          </a:stretch>
        </p:blipFill>
        <p:spPr>
          <a:xfrm>
            <a:off x="1869440" y="2290445"/>
            <a:ext cx="8588375" cy="878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69970" y="3562350"/>
            <a:ext cx="505142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151765" indent="-139065" algn="l" defTabSz="266700" eaLnBrk="0" fontAlgn="base">
              <a:lnSpc>
                <a:spcPct val="133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我不能完成分组的任务。因为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个奇数相加，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51765" indent="-139065" algn="l" defTabSz="266700" eaLnBrk="0" fontAlgn="base">
              <a:lnSpc>
                <a:spcPct val="133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和是偶数，而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是奇数。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8_03"/>
          <p:cNvPicPr>
            <a:picLocks noChangeAspect="1"/>
          </p:cNvPicPr>
          <p:nvPr/>
        </p:nvPicPr>
        <p:blipFill>
          <a:blip r:embed="rId1"/>
          <a:srcRect r="503" b="49983"/>
          <a:stretch>
            <a:fillRect/>
          </a:stretch>
        </p:blipFill>
        <p:spPr>
          <a:xfrm>
            <a:off x="1912620" y="2004695"/>
            <a:ext cx="8492490" cy="1289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2675" y="3623310"/>
            <a:ext cx="3547110" cy="915670"/>
          </a:xfrm>
          <a:prstGeom prst="rect">
            <a:avLst/>
          </a:prstGeom>
        </p:spPr>
        <p:txBody>
          <a:bodyPr wrap="square">
            <a:spAutoFit/>
          </a:bodyPr>
          <a:p>
            <a:pPr marL="139065" indent="-126365" algn="l" defTabSz="266700" eaLnBrk="0" fontAlgn="base">
              <a:lnSpc>
                <a:spcPct val="132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这两个质数分别是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2017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39065" indent="-126365" algn="l" defTabSz="266700" eaLnBrk="0" fontAlgn="base">
              <a:lnSpc>
                <a:spcPct val="132000"/>
              </a:lnSpc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2×2017=4034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2025-01-25T13:04:53Z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DDF681B97EB44DD38CB7D8B8D5129F9A_13</vt:lpwstr>
  </property>
</Properties>
</file>