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635" y="976630"/>
            <a:ext cx="6872605" cy="49041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97450" y="2761615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41140" y="3165475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14595" y="323596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7800" y="364236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39055" y="372364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44890" y="2761615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16.07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64780" y="3165475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53780" y="322707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1.607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15250" y="363982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04250" y="371475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0.1607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18865" y="486410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92370" y="4859655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20155" y="487172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3375025" y="5379085"/>
                <a:ext cx="897890" cy="5486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1600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5025" y="5379085"/>
                <a:ext cx="897890" cy="5486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/>
              <p:cNvSpPr txBox="1"/>
              <p:nvPr/>
            </p:nvSpPr>
            <p:spPr>
              <a:xfrm>
                <a:off x="4603115" y="5376545"/>
                <a:ext cx="897890" cy="5486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altLang="zh-CN" sz="1600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28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115" y="5376545"/>
                <a:ext cx="897890" cy="5486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/>
              <p:cNvSpPr txBox="1"/>
              <p:nvPr/>
            </p:nvSpPr>
            <p:spPr>
              <a:xfrm>
                <a:off x="5824220" y="5376545"/>
                <a:ext cx="897890" cy="5486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1000</m:t>
                          </m:r>
                        </m:den>
                      </m:f>
                    </m:oMath>
                  </m:oMathPara>
                </a14:m>
                <a:endParaRPr lang="en-US" altLang="zh-CN" sz="1600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29" name="文本框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4220" y="5376545"/>
                <a:ext cx="897890" cy="54864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1490345"/>
            <a:ext cx="9451975" cy="335978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365625" y="196723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03395" y="2891155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7350125" y="1895475"/>
                <a:ext cx="1794510" cy="485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rgbClr val="FF0000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缩小到原数的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i="1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>
                    <a:solidFill>
                      <a:srgbClr val="FF0000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 </a:t>
                </a:r>
                <a:endParaRPr lang="en-US" altLang="zh-CN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0125" y="1895475"/>
                <a:ext cx="1794510" cy="485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7179945" y="2791460"/>
                <a:ext cx="2421255" cy="485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rgbClr val="FF0000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缩小到原数的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i="1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>
                    <a:solidFill>
                      <a:srgbClr val="FF0000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 </a:t>
                </a:r>
                <a:endParaRPr lang="en-US" altLang="zh-CN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9945" y="2791460"/>
                <a:ext cx="2421255" cy="485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8827770" y="354584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倍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6180" y="4210050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61120" y="4219575"/>
            <a:ext cx="897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" grpId="0"/>
      <p:bldP spid="5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340" y="1490345"/>
            <a:ext cx="9424670" cy="362458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8594090" y="2282825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1.05603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273300" y="3008630"/>
            <a:ext cx="106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1.05603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052695" y="2999740"/>
            <a:ext cx="1273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0.0105603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054975" y="3008630"/>
            <a:ext cx="1273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10.5603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9218295" y="4173855"/>
            <a:ext cx="1273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0.105603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WPS 演示</Application>
  <PresentationFormat>宽屏</PresentationFormat>
  <Paragraphs>56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Cambria Math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2025-02-14T06:20:47Z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