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_00"/>
          <p:cNvPicPr>
            <a:picLocks noChangeAspect="1"/>
          </p:cNvPicPr>
          <p:nvPr/>
        </p:nvPicPr>
        <p:blipFill>
          <a:blip r:embed="rId1"/>
          <a:srcRect l="11134"/>
          <a:stretch>
            <a:fillRect/>
          </a:stretch>
        </p:blipFill>
        <p:spPr>
          <a:xfrm>
            <a:off x="269240" y="878205"/>
            <a:ext cx="5641340" cy="4906010"/>
          </a:xfrm>
          <a:prstGeom prst="rect">
            <a:avLst/>
          </a:prstGeom>
        </p:spPr>
      </p:pic>
      <p:pic>
        <p:nvPicPr>
          <p:cNvPr id="3" name="图片 2" descr="4-7_01"/>
          <p:cNvPicPr>
            <a:picLocks noChangeAspect="1"/>
          </p:cNvPicPr>
          <p:nvPr/>
        </p:nvPicPr>
        <p:blipFill>
          <a:blip r:embed="rId2"/>
          <a:srcRect l="11407"/>
          <a:stretch>
            <a:fillRect/>
          </a:stretch>
        </p:blipFill>
        <p:spPr>
          <a:xfrm>
            <a:off x="6096000" y="1264285"/>
            <a:ext cx="5998210" cy="4329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762635" y="1705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59350" y="22612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051050" y="2535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2635" y="4206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061450" y="2741295"/>
            <a:ext cx="16757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凉爽和甜蜜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68720" y="2864485"/>
            <a:ext cx="56997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大家吃了月亮冰激凌，一下子就不热了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9672955" y="3580765"/>
            <a:ext cx="17214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邻居们变凉爽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374765" y="4001135"/>
            <a:ext cx="3500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种出月亮花，长成大月亮</a:t>
            </a:r>
            <a:endParaRPr lang="zh-CN" altLang="en-US" sz="1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9181465" y="3972560"/>
            <a:ext cx="28460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玉兔们回到了新家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2837180" y="4458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F7F119629790457CA35564E35EDAC3EE_13</vt:lpwstr>
  </property>
</Properties>
</file>