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2" r:id="rId3"/>
    <p:sldId id="277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8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3795" y="810260"/>
            <a:ext cx="9732645" cy="54025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006340" y="4917440"/>
            <a:ext cx="591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71490" y="4918075"/>
            <a:ext cx="591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13270" y="4495800"/>
            <a:ext cx="591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74460" y="4917440"/>
            <a:ext cx="591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70115" y="4918075"/>
            <a:ext cx="591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87460" y="5023485"/>
            <a:ext cx="457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97670" y="5023485"/>
            <a:ext cx="591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820" y="1009015"/>
            <a:ext cx="9227185" cy="17551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727325" y="225615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69310" y="2265680"/>
            <a:ext cx="535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81220" y="2284730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76850" y="2275205"/>
            <a:ext cx="600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79260" y="2246630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92670" y="2256155"/>
            <a:ext cx="553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14105" y="2246630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36405" y="2246630"/>
            <a:ext cx="5651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5_02"/>
          <p:cNvPicPr>
            <a:picLocks noChangeAspect="1"/>
          </p:cNvPicPr>
          <p:nvPr/>
        </p:nvPicPr>
        <p:blipFill>
          <a:blip r:embed="rId1"/>
          <a:srcRect r="22345"/>
          <a:stretch>
            <a:fillRect/>
          </a:stretch>
        </p:blipFill>
        <p:spPr>
          <a:xfrm>
            <a:off x="1452245" y="982980"/>
            <a:ext cx="8601710" cy="14909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317365" y="1939925"/>
            <a:ext cx="641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58715" y="1930400"/>
            <a:ext cx="641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38165" y="1930400"/>
            <a:ext cx="641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89675" y="1939925"/>
            <a:ext cx="641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11340" y="1939925"/>
            <a:ext cx="641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73010" y="1930400"/>
            <a:ext cx="641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04835" y="1930400"/>
            <a:ext cx="641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25865" y="1930400"/>
            <a:ext cx="641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7645" y="984250"/>
            <a:ext cx="9391650" cy="32334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881630" y="3079750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09340" y="3079750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51960" y="3084195"/>
            <a:ext cx="612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46570" y="308927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03490" y="308419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07375" y="3089275"/>
            <a:ext cx="545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55460" y="3625850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84440" y="363537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07375" y="3625850"/>
            <a:ext cx="544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5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8615" y="1022350"/>
            <a:ext cx="9342120" cy="18497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576445" y="2208530"/>
            <a:ext cx="582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42680" y="2208530"/>
            <a:ext cx="582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</Words>
  <Application>WPS 演示</Application>
  <PresentationFormat>宽屏</PresentationFormat>
  <Paragraphs>68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175</cp:revision>
  <dcterms:created xsi:type="dcterms:W3CDTF">2019-06-19T02:08:00Z</dcterms:created>
  <dcterms:modified xsi:type="dcterms:W3CDTF">2025-02-25T08:49:39Z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0019029A081447F9893CFB988F94F4D5_13</vt:lpwstr>
  </property>
</Properties>
</file>