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5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605" y="985520"/>
            <a:ext cx="5708015" cy="4958080"/>
          </a:xfrm>
          <a:prstGeom prst="rect">
            <a:avLst/>
          </a:prstGeom>
        </p:spPr>
      </p:pic>
      <p:pic>
        <p:nvPicPr>
          <p:cNvPr id="5" name="图片 4" descr="1-3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0856"/>
          <a:stretch>
            <a:fillRect/>
          </a:stretch>
        </p:blipFill>
        <p:spPr>
          <a:xfrm>
            <a:off x="6161405" y="1804035"/>
            <a:ext cx="5547995" cy="32677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30620" y="1953260"/>
            <a:ext cx="5478780" cy="628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小孩喜欢看皮影戏；</a:t>
            </a:r>
            <a:r>
              <a:rPr lang="en-US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皮影戏道具简单、舞台简陋，但表演精彩；</a:t>
            </a:r>
            <a:r>
              <a:rPr lang="en-US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皮影戏对</a:t>
            </a:r>
            <a:r>
              <a:rPr lang="en-US" altLang="zh-CN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的影响；</a:t>
            </a:r>
            <a:r>
              <a:rPr lang="en-US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皮影戏逐渐被取代。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5740" y="5946140"/>
            <a:ext cx="9917430" cy="10737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en-US" altLang="zh-CN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不能。因为“嵌”的原意是把较小的东西卡进较大东西上面的凹处(多指美术品的装饰),在文中指皮影戏演的故事在“我”的童年记忆中留下深刻的印象。“嵌”比“印”更深刻，更能表达“我”对皮影戏的喜爱与怀念之情。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53880" y="2582545"/>
            <a:ext cx="723900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74150" y="2581910"/>
            <a:ext cx="3441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98005" y="4682490"/>
            <a:ext cx="4812030" cy="7308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皮影戏是中国传统文化的重要组成部分，具有深厚的文化内涵。传承皮影戏不仅可以保护和弘扬优秀的中华传统文化，还可以让皮影戏这一文化宝藏活起来。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>
              <a:lnSpc>
                <a:spcPct val="130000"/>
              </a:lnSpc>
              <a:buClrTx/>
              <a:buSzTx/>
              <a:buFontTx/>
            </a:pP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8005" y="4441825"/>
            <a:ext cx="5164455" cy="2400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皮影戏能让我们知道许多历史知识，为人们带来欢乐和艺术享受。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8" grpId="0"/>
      <p:bldP spid="8" grpId="1"/>
      <p:bldP spid="7" grpId="0"/>
      <p:bldP spid="7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</Words>
  <Application>WPS 演示</Application>
  <PresentationFormat>宽屏</PresentationFormat>
  <Paragraphs>13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2025-02-16T14:34:35Z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