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695" y="1694180"/>
            <a:ext cx="7928610" cy="3469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97300" y="4136390"/>
            <a:ext cx="107251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①③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2425" y="4136390"/>
            <a:ext cx="166878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②④⑤⑦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2745" y="4795520"/>
            <a:ext cx="71310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43705" y="4795520"/>
            <a:ext cx="77470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约数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5085" y="4795520"/>
            <a:ext cx="76390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760" y="2821305"/>
            <a:ext cx="8762365" cy="10096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96840" y="3080385"/>
            <a:ext cx="713105" cy="348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31075" y="3080385"/>
            <a:ext cx="78486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1490" y="342900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3495" y="3429000"/>
            <a:ext cx="3517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0005" y="3429000"/>
            <a:ext cx="351155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8830" y="3453130"/>
            <a:ext cx="35750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2384425"/>
            <a:ext cx="8997950" cy="1533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79675" y="3429000"/>
            <a:ext cx="190436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的倍数，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因数。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8760" y="3429000"/>
            <a:ext cx="190436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的倍数，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因数。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0845" y="3429000"/>
            <a:ext cx="1904365" cy="736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因数，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倍数。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6565" y="1907540"/>
            <a:ext cx="8533130" cy="3268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35345" y="2160270"/>
            <a:ext cx="37211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19135" y="2828925"/>
            <a:ext cx="40195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7935" y="3491230"/>
            <a:ext cx="38163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3865" y="2091055"/>
            <a:ext cx="8620760" cy="2038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91125" y="3860165"/>
            <a:ext cx="94551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41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2025-01-24T12:39:50Z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DCCFE8E3AA41444D9E3EF3BED44F6EB2_13</vt:lpwstr>
  </property>
</Properties>
</file>