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63" r:id="rId3"/>
    <p:sldId id="364" r:id="rId4"/>
    <p:sldId id="365" r:id="rId5"/>
    <p:sldId id="366" r:id="rId6"/>
    <p:sldId id="36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065" y="1003300"/>
            <a:ext cx="8420735" cy="13652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76110" y="1624965"/>
            <a:ext cx="372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3920" y="994410"/>
            <a:ext cx="8475345" cy="24345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23080" y="1289685"/>
            <a:ext cx="372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52315" y="2016760"/>
            <a:ext cx="372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42790" y="2734945"/>
            <a:ext cx="372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935" y="962660"/>
            <a:ext cx="8579485" cy="18478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249920" y="962660"/>
            <a:ext cx="372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5370" y="1025525"/>
            <a:ext cx="8352790" cy="176212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5027295" y="1335405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送别</a:t>
            </a:r>
            <a:endParaRPr 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159115" y="1335405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客舍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51950" y="1344930"/>
            <a:ext cx="1301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柳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杨柳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柳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834005" y="2034540"/>
            <a:ext cx="1973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劝君更尽一杯酒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036820" y="2034540"/>
            <a:ext cx="1973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西出阳关无故人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5190490" y="2390775"/>
            <a:ext cx="1063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赠汪伦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6646545" y="2400300"/>
            <a:ext cx="22529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晓出净慈寺送林子方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6" grpId="0"/>
      <p:bldP spid="7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2020" y="789940"/>
            <a:ext cx="8228330" cy="4178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92595" y="3020695"/>
            <a:ext cx="372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272530" y="4074795"/>
            <a:ext cx="1043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东流水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900680" y="4390390"/>
            <a:ext cx="18859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桃花潭水深千尺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228590" y="4399915"/>
            <a:ext cx="1935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不及汪伦送我情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84.05,&quot;left&quot;:223.15,&quot;top&quot;:105.15,&quot;width&quot;:475.9}"/>
</p:tagLst>
</file>

<file path=ppt/tags/tag64.xml><?xml version="1.0" encoding="utf-8"?>
<p:tagLst xmlns:p="http://schemas.openxmlformats.org/presentationml/2006/main">
  <p:tag name="KSO_WM_DIAGRAM_VIRTUALLY_FRAME" val="{&quot;height&quot;:84.05,&quot;left&quot;:223.15,&quot;top&quot;:105.15,&quot;width&quot;:475.9}"/>
</p:tagLst>
</file>

<file path=ppt/tags/tag65.xml><?xml version="1.0" encoding="utf-8"?>
<p:tagLst xmlns:p="http://schemas.openxmlformats.org/presentationml/2006/main">
  <p:tag name="KSO_WM_DIAGRAM_VIRTUALLY_FRAME" val="{&quot;height&quot;:84.05,&quot;left&quot;:223.15,&quot;top&quot;:105.15,&quot;width&quot;:475.9}"/>
</p:tagLst>
</file>

<file path=ppt/tags/tag66.xml><?xml version="1.0" encoding="utf-8"?>
<p:tagLst xmlns:p="http://schemas.openxmlformats.org/presentationml/2006/main">
  <p:tag name="KSO_WM_DIAGRAM_VIRTUALLY_FRAME" val="{&quot;height&quot;:84.05,&quot;left&quot;:223.15,&quot;top&quot;:105.15,&quot;width&quot;:475.9}"/>
</p:tagLst>
</file>

<file path=ppt/tags/tag67.xml><?xml version="1.0" encoding="utf-8"?>
<p:tagLst xmlns:p="http://schemas.openxmlformats.org/presentationml/2006/main">
  <p:tag name="KSO_WM_DIAGRAM_VIRTUALLY_FRAME" val="{&quot;height&quot;:84.05,&quot;left&quot;:223.15,&quot;top&quot;:105.15,&quot;width&quot;:475.9}"/>
</p:tagLst>
</file>

<file path=ppt/tags/tag68.xml><?xml version="1.0" encoding="utf-8"?>
<p:tagLst xmlns:p="http://schemas.openxmlformats.org/presentationml/2006/main">
  <p:tag name="KSO_WM_DIAGRAM_VIRTUALLY_FRAME" val="{&quot;height&quot;:84.05,&quot;left&quot;:223.15,&quot;top&quot;:105.15,&quot;width&quot;:475.9}"/>
</p:tagLst>
</file>

<file path=ppt/tags/tag69.xml><?xml version="1.0" encoding="utf-8"?>
<p:tagLst xmlns:p="http://schemas.openxmlformats.org/presentationml/2006/main">
  <p:tag name="KSO_WM_DIAGRAM_VIRTUALLY_FRAME" val="{&quot;height&quot;:84.05,&quot;left&quot;:223.15,&quot;top&quot;:105.15,&quot;width&quot;:475.9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84.05,&quot;left&quot;:223.15,&quot;top&quot;:105.15,&quot;width&quot;:475.9}"/>
</p:tagLst>
</file>

<file path=ppt/tags/tag71.xml><?xml version="1.0" encoding="utf-8"?>
<p:tagLst xmlns:p="http://schemas.openxmlformats.org/presentationml/2006/main">
  <p:tag name="KSO_WM_DIAGRAM_VIRTUALLY_FRAME" val="{&quot;height&quot;:84.05,&quot;left&quot;:223.15,&quot;top&quot;:105.15,&quot;width&quot;:475.9}"/>
</p:tagLst>
</file>

<file path=ppt/tags/tag72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</Words>
  <Application>WPS 演示</Application>
  <PresentationFormat>宽屏</PresentationFormat>
  <Paragraphs>32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190</cp:revision>
  <dcterms:created xsi:type="dcterms:W3CDTF">2019-06-19T02:08:00Z</dcterms:created>
  <dcterms:modified xsi:type="dcterms:W3CDTF">2025-02-09T12:20:26Z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