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rcRect r="11548"/>
          <a:stretch>
            <a:fillRect/>
          </a:stretch>
        </p:blipFill>
        <p:spPr>
          <a:xfrm>
            <a:off x="103505" y="1182370"/>
            <a:ext cx="6118860" cy="4220210"/>
          </a:xfrm>
          <a:prstGeom prst="rect">
            <a:avLst/>
          </a:prstGeom>
        </p:spPr>
      </p:pic>
      <p:pic>
        <p:nvPicPr>
          <p:cNvPr id="3" name="图片 2" descr="2-3_01"/>
          <p:cNvPicPr>
            <a:picLocks noChangeAspect="1"/>
          </p:cNvPicPr>
          <p:nvPr/>
        </p:nvPicPr>
        <p:blipFill>
          <a:blip r:embed="rId2"/>
          <a:srcRect r="9427"/>
          <a:stretch>
            <a:fillRect/>
          </a:stretch>
        </p:blipFill>
        <p:spPr>
          <a:xfrm>
            <a:off x="6228715" y="1092835"/>
            <a:ext cx="5731510" cy="4599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661150" y="1550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049895" y="1530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448165" y="1540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61150" y="1855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051165" y="1855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453880" y="1864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350885" y="2120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雷锋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274435" y="2430145"/>
            <a:ext cx="15748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背伙伴过河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900795" y="2458720"/>
            <a:ext cx="21812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冒雨送大娘和孩子回家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228715" y="2582545"/>
            <a:ext cx="57607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 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到工地去干活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79140" y="2964815"/>
            <a:ext cx="26219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47085" y="4226560"/>
            <a:ext cx="26219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347085" y="4539615"/>
            <a:ext cx="1203960" cy="8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 flipH="1">
            <a:off x="6948170" y="4760595"/>
            <a:ext cx="45491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我帮同学打扫卫生，帮邻居丢垃圾。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FB4B16C35E484AB4BADFEBA1931F98F9_13</vt:lpwstr>
  </property>
</Properties>
</file>