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5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rcRect r="4370"/>
          <a:stretch>
            <a:fillRect/>
          </a:stretch>
        </p:blipFill>
        <p:spPr>
          <a:xfrm>
            <a:off x="2282825" y="1962785"/>
            <a:ext cx="7016750" cy="25317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546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2360" y="3909060"/>
            <a:ext cx="4902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4195" y="3909060"/>
            <a:ext cx="4400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99660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244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3727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6117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3310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2990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29345" y="3909060"/>
            <a:ext cx="470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1_01"/>
          <p:cNvPicPr>
            <a:picLocks noChangeAspect="1"/>
          </p:cNvPicPr>
          <p:nvPr/>
        </p:nvPicPr>
        <p:blipFill>
          <a:blip r:embed="rId1"/>
          <a:srcRect l="3304" r="25202"/>
          <a:stretch>
            <a:fillRect/>
          </a:stretch>
        </p:blipFill>
        <p:spPr>
          <a:xfrm>
            <a:off x="2799715" y="2346325"/>
            <a:ext cx="6047740" cy="2030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74940" y="2725420"/>
            <a:ext cx="77978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贫困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3960" y="3143885"/>
            <a:ext cx="122174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用口袋装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4940" y="3543300"/>
            <a:ext cx="77978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1725" y="3869690"/>
            <a:ext cx="1715135" cy="530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1_02"/>
          <p:cNvPicPr>
            <a:picLocks noChangeAspect="1"/>
          </p:cNvPicPr>
          <p:nvPr/>
        </p:nvPicPr>
        <p:blipFill>
          <a:blip r:embed="rId1"/>
          <a:srcRect l="2993" r="2682"/>
          <a:stretch>
            <a:fillRect/>
          </a:stretch>
        </p:blipFill>
        <p:spPr>
          <a:xfrm>
            <a:off x="2130425" y="2050415"/>
            <a:ext cx="7621905" cy="29013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67020" y="2766060"/>
            <a:ext cx="50228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63055" y="2766060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8815" y="2766060"/>
            <a:ext cx="128460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心不在焉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6820" y="3114040"/>
            <a:ext cx="1479550" cy="314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词尾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2965" y="3429000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9915" y="3754120"/>
            <a:ext cx="12426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数量很多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69660" y="4443730"/>
            <a:ext cx="27031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勤奋好学，刻苦努力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1045210"/>
            <a:ext cx="6533515" cy="2834640"/>
          </a:xfrm>
          <a:prstGeom prst="rect">
            <a:avLst/>
          </a:prstGeom>
        </p:spPr>
      </p:pic>
      <p:pic>
        <p:nvPicPr>
          <p:cNvPr id="2" name="图片 1" descr="6-1-1_00"/>
          <p:cNvPicPr>
            <a:picLocks noChangeAspect="1"/>
          </p:cNvPicPr>
          <p:nvPr/>
        </p:nvPicPr>
        <p:blipFill>
          <a:blip r:embed="rId2"/>
          <a:srcRect l="3890"/>
          <a:stretch>
            <a:fillRect/>
          </a:stretch>
        </p:blipFill>
        <p:spPr>
          <a:xfrm>
            <a:off x="3384550" y="4034155"/>
            <a:ext cx="5977890" cy="15424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21655" y="2952115"/>
            <a:ext cx="150304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逢老媪方磨铁杵欲作针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450" y="2952115"/>
            <a:ext cx="148971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太白感其意，还卒业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7040" y="3960495"/>
            <a:ext cx="1253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半途而废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0115" y="4605655"/>
            <a:ext cx="4508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0" y="1140460"/>
            <a:ext cx="6140450" cy="4740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6525" y="3785235"/>
            <a:ext cx="72771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4240" y="3785235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休息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0" y="3785235"/>
            <a:ext cx="7385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悬挂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3850" y="5370830"/>
            <a:ext cx="1108710" cy="376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勤奋学习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2560" y="5123180"/>
            <a:ext cx="159321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家贫不常得油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1925" y="5491480"/>
            <a:ext cx="159385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及至眠睡疲寝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5775" y="5123180"/>
            <a:ext cx="332105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夏月则练囊盛数十萤火以照书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775" y="5491480"/>
            <a:ext cx="2055495" cy="3898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以绳系头，悬屋梁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1"/>
          <a:srcRect l="4002" r="2668" b="7796"/>
          <a:stretch>
            <a:fillRect/>
          </a:stretch>
        </p:blipFill>
        <p:spPr>
          <a:xfrm>
            <a:off x="2440940" y="1828165"/>
            <a:ext cx="6631305" cy="3458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31440" y="2479675"/>
            <a:ext cx="8331835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我觉得这个观点是错误的。我们今天再讲囊萤夜读、孙敬悬梁的故事，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并不是让大家去学习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1440" y="2816225"/>
            <a:ext cx="931672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他们的行为，而是学习他们刻苦努力的精神。他们的精神是永不过时的，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所以这类故事也并不过时。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04330" y="3826510"/>
            <a:ext cx="6864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WPS 演示</Application>
  <PresentationFormat>宽屏</PresentationFormat>
  <Paragraphs>76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430726ABFF464688B4EA26795F6AC112_13</vt:lpwstr>
  </property>
</Properties>
</file>