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9415" y="1722120"/>
            <a:ext cx="8286750" cy="34143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39410" y="3094990"/>
            <a:ext cx="732155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1000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20030" y="3429000"/>
            <a:ext cx="77597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1000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0_01"/>
          <p:cNvPicPr>
            <a:picLocks noChangeAspect="1"/>
          </p:cNvPicPr>
          <p:nvPr/>
        </p:nvPicPr>
        <p:blipFill>
          <a:blip r:embed="rId1"/>
          <a:srcRect l="4180" r="8516"/>
          <a:stretch>
            <a:fillRect/>
          </a:stretch>
        </p:blipFill>
        <p:spPr>
          <a:xfrm>
            <a:off x="1891665" y="2723515"/>
            <a:ext cx="8082915" cy="11512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88665" y="3077845"/>
            <a:ext cx="720725" cy="3511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650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82970" y="3077845"/>
            <a:ext cx="732155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5.08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89645" y="3077845"/>
            <a:ext cx="72263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5800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9300" y="3429000"/>
            <a:ext cx="72009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0.6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39180" y="3429000"/>
            <a:ext cx="336550" cy="4502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2635" y="3425190"/>
            <a:ext cx="47879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50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10_02"/>
          <p:cNvPicPr>
            <a:picLocks noChangeAspect="1"/>
          </p:cNvPicPr>
          <p:nvPr/>
        </p:nvPicPr>
        <p:blipFill>
          <a:blip r:embed="rId1"/>
          <a:srcRect l="4412" r="822" b="55559"/>
          <a:stretch>
            <a:fillRect/>
          </a:stretch>
        </p:blipFill>
        <p:spPr>
          <a:xfrm>
            <a:off x="1295400" y="2270760"/>
            <a:ext cx="9601200" cy="12338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75505" y="3504565"/>
            <a:ext cx="3178810" cy="11684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ts val="6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3m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30dm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ts val="6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150000(dm³)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ts val="6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150000dm³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150m³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10_03"/>
          <p:cNvPicPr>
            <a:picLocks noChangeAspect="1"/>
          </p:cNvPicPr>
          <p:nvPr/>
        </p:nvPicPr>
        <p:blipFill>
          <a:blip r:embed="rId1"/>
          <a:srcRect l="5015" r="543" b="58177"/>
          <a:stretch>
            <a:fillRect/>
          </a:stretch>
        </p:blipFill>
        <p:spPr>
          <a:xfrm>
            <a:off x="1467485" y="2425065"/>
            <a:ext cx="9300845" cy="10039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51580" y="3969385"/>
            <a:ext cx="441706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ts val="10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2dm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Cambria" panose="020405030504060302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0.2m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2.5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(0.2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0.2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0.2)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3750(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-10_04"/>
          <p:cNvPicPr>
            <a:picLocks noChangeAspect="1"/>
          </p:cNvPicPr>
          <p:nvPr/>
        </p:nvPicPr>
        <p:blipFill>
          <a:blip r:embed="rId1"/>
          <a:srcRect l="4180" r="1377" b="41769"/>
          <a:stretch>
            <a:fillRect/>
          </a:stretch>
        </p:blipFill>
        <p:spPr>
          <a:xfrm>
            <a:off x="1702435" y="2005330"/>
            <a:ext cx="8468360" cy="18891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65955" y="3978275"/>
            <a:ext cx="294068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3m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30dm           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1200(dm³)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</Words>
  <Application>WPS 演示</Application>
  <PresentationFormat>宽屏</PresentationFormat>
  <Paragraphs>28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Times New Roman</vt:lpstr>
      <vt:lpstr>Arial</vt:lpstr>
      <vt:lpstr>Cambria</vt:lpstr>
      <vt:lpstr>Constantia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2025-01-27T04:47:05Z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79EDBBA7BE30480DAF1743660ADAA92A_13</vt:lpwstr>
  </property>
</Properties>
</file>