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87095"/>
            <a:ext cx="10949305" cy="4902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29605" y="2225040"/>
            <a:ext cx="589280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33260" y="3141980"/>
            <a:ext cx="589280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335" y="678180"/>
            <a:ext cx="9974580" cy="5697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96848" y="58318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日期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7530" y="5845810"/>
            <a:ext cx="1917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写信人的姓名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9180" y="4914900"/>
            <a:ext cx="1350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称呼语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6450" y="4914900"/>
            <a:ext cx="126555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8618" y="1490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635" y="5313680"/>
            <a:ext cx="1146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5023" y="49149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问候语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6935" y="5831840"/>
            <a:ext cx="119951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祝福语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1" grpId="0"/>
      <p:bldP spid="10" grpId="0"/>
      <p:bldP spid="12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" y="1248410"/>
            <a:ext cx="10960100" cy="379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010" y="757555"/>
            <a:ext cx="8129270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2480" y="749300"/>
            <a:ext cx="7667625" cy="587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