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1"/>
        <p:guide pos="380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0620" y="1242695"/>
            <a:ext cx="9759315" cy="38773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88960" y="4182110"/>
            <a:ext cx="784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平和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8620" y="4182110"/>
            <a:ext cx="8058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安详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95955" y="4182110"/>
            <a:ext cx="7658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悠闲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64125" y="3783330"/>
            <a:ext cx="20269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古老水城的寂静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16150" y="3783330"/>
            <a:ext cx="1572260" cy="425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夜晚的情景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5530" y="3392170"/>
            <a:ext cx="139255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灵活穿梭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06230" y="4182110"/>
            <a:ext cx="1001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从容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64510" y="4594225"/>
            <a:ext cx="1501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宁静之美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/>
      <p:bldP spid="8" grpId="1"/>
      <p:bldP spid="9" grpId="0"/>
      <p:bldP spid="9" grpId="1"/>
      <p:bldP spid="7" grpId="0"/>
      <p:bldP spid="7" grpId="1"/>
      <p:bldP spid="6" grpId="0"/>
      <p:bldP spid="6" grpId="1"/>
      <p:bldP spid="5" grpId="0"/>
      <p:bldP spid="5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765" y="716280"/>
            <a:ext cx="8490585" cy="600837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147503" y="370141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78290" y="3463290"/>
            <a:ext cx="1115060" cy="3486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速度快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933190" y="2225040"/>
            <a:ext cx="1246505" cy="3219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9521190" y="1715770"/>
            <a:ext cx="1233805" cy="3333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38910" y="5880735"/>
            <a:ext cx="9946005" cy="8439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夏天的乡村树上的知了像一位歌唱家欢快地唱起了歌。田野里的蝴蝶和蜻蜓也玩起来了，它们正在玩捉迷藏呢，蝴蝶到这边，蜻蜓就到另一边，它们玩得不亦乐乎。小山上的树林郁郁葱葱，里面有活泼可</a:t>
            </a:r>
            <a:r>
              <a:rPr lang="en-US" altLang="zh-CN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爱的小鸟、香飘十里的花儿，还有叮叮咚咚的小溪流</a:t>
            </a:r>
            <a:r>
              <a:rPr lang="en-US" altLang="zh-CN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庄稼地里，有穿着碧绿衣裳的小麦，有挺着大肚子像将军的大豆，有挂着胡子像白胡子老头儿的玉米。夏天的乡村景色美不胜收，我爱夏天的乡村。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905125" y="2737485"/>
            <a:ext cx="1296035" cy="358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8910638" y="447865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3993515" y="4478655"/>
            <a:ext cx="21291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一切恢复平静后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10" grpId="0"/>
      <p:bldP spid="10" grpId="1"/>
      <p:bldP spid="6" grpId="0"/>
      <p:bldP spid="6" grpId="1"/>
      <p:bldP spid="5" grpId="0"/>
      <p:bldP spid="5" grpId="1"/>
      <p:bldP spid="12" grpId="0"/>
      <p:bldP spid="12" grpId="1"/>
      <p:bldP spid="11" grpId="0"/>
      <p:bldP spid="11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180" y="1012825"/>
            <a:ext cx="10501630" cy="3091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51520" y="2839720"/>
            <a:ext cx="1126490" cy="365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视觉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0820" y="3705225"/>
            <a:ext cx="14077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是白色的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33800" y="3705225"/>
            <a:ext cx="17849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也是白色的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6593" y="28397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纯白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28180" y="3705225"/>
            <a:ext cx="30124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被笼罩在一片纯白之中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260" y="777875"/>
            <a:ext cx="9676765" cy="5471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42070" y="2701925"/>
            <a:ext cx="1316355" cy="3790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70228" y="31007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子规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2063" y="27019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初夏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78555" y="2701925"/>
            <a:ext cx="781050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乡村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0160" y="2312670"/>
            <a:ext cx="2203450" cy="408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乡村四月闲人少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20160" y="1890395"/>
            <a:ext cx="2193925" cy="3949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绿遍山原白满川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50950" y="4137025"/>
            <a:ext cx="9159240" cy="883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密密的细雨下个不停，天地间如烟雾般迷蒙，淡淡的。此时，传来几声杜鹃鸟的啼叫声，添加了些许闲适安详。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20160" y="3100705"/>
            <a:ext cx="6394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80055" y="3100705"/>
            <a:ext cx="4648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绿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82800" y="3100705"/>
            <a:ext cx="689610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69585" y="510825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5" grpId="0"/>
      <p:bldP spid="5" grpId="1"/>
      <p:bldP spid="14" grpId="0"/>
      <p:bldP spid="14" grpId="1"/>
      <p:bldP spid="13" grpId="0"/>
      <p:bldP spid="13" grpId="1"/>
      <p:bldP spid="12" grpId="0"/>
      <p:bldP spid="12" grpId="1"/>
      <p:bldP spid="6" grpId="0"/>
      <p:bldP spid="6" grpId="1"/>
      <p:bldP spid="11" grpId="0"/>
      <p:bldP spid="11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4585" y="678180"/>
            <a:ext cx="9942830" cy="4990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76985" y="4799330"/>
            <a:ext cx="10404475" cy="19450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大家好，欢迎光临汉字文化博物馆</a:t>
            </a:r>
            <a:r>
              <a:rPr lang="en-US" altLang="zh-CN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!</a:t>
            </a:r>
            <a:r>
              <a:rPr lang="zh-CN" altLang="en-US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我是今天的小小讲解员。汉字，起源于远古时期的图画和简单符号，人们用它们描绘生活、记录历史。经过漫长的岁月，这些图画符号逐渐演变，形成了今天我们所熟悉的汉字。汉字的演变过程非常有趣，从甲骨文、金文的象形风格，到小篆的规范化，再到隶书、楷书的逐渐简化与规范，每一个阶段都承载着历史的痕迹。让我给大家讲一个有趣的汉字故事吧。比</a:t>
            </a:r>
            <a:r>
              <a:rPr lang="en-US" altLang="zh-CN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如</a:t>
            </a:r>
            <a:r>
              <a:rPr lang="en-US" altLang="zh-CN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森</a:t>
            </a:r>
            <a:r>
              <a:rPr lang="en-US" altLang="zh-CN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字，它由三个</a:t>
            </a:r>
            <a:r>
              <a:rPr lang="en-US" altLang="zh-CN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木</a:t>
            </a:r>
            <a:r>
              <a:rPr lang="en-US" altLang="zh-CN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字并排组成，形象地描绘了一片树木丛生、郁郁葱葱的森林景象。汉字不仅是我们日常交流的工具，更是我们中华文化的瑰宝。希望通过今天的讲解，大家能更加深入地了解汉字的魅力，感受中华文化的博大精深</a:t>
            </a:r>
            <a:r>
              <a:rPr lang="en-US" altLang="zh-CN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!</a:t>
            </a:r>
            <a:endParaRPr lang="en-US" altLang="zh-CN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10930" y="1511300"/>
            <a:ext cx="1260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48.05,&quot;left&quot;:227,&quot;top&quot;:133.9,&quot;width&quot;:619.85}"/>
</p:tagLst>
</file>

<file path=ppt/tags/tag64.xml><?xml version="1.0" encoding="utf-8"?>
<p:tagLst xmlns:p="http://schemas.openxmlformats.org/presentationml/2006/main">
  <p:tag name="KSO_WM_DIAGRAM_VIRTUALLY_FRAME" val="{&quot;height&quot;:248.05,&quot;left&quot;:227,&quot;top&quot;:133.9,&quot;width&quot;:619.85}"/>
</p:tagLst>
</file>

<file path=ppt/tags/tag65.xml><?xml version="1.0" encoding="utf-8"?>
<p:tagLst xmlns:p="http://schemas.openxmlformats.org/presentationml/2006/main">
  <p:tag name="KSO_WM_DIAGRAM_VIRTUALLY_FRAME" val="{&quot;height&quot;:248.05,&quot;left&quot;:227,&quot;top&quot;:133.9,&quot;width&quot;:619.85}"/>
</p:tagLst>
</file>

<file path=ppt/tags/tag66.xml><?xml version="1.0" encoding="utf-8"?>
<p:tagLst xmlns:p="http://schemas.openxmlformats.org/presentationml/2006/main">
  <p:tag name="KSO_WM_DIAGRAM_VIRTUALLY_FRAME" val="{&quot;height&quot;:248.05,&quot;left&quot;:227,&quot;top&quot;:133.9,&quot;width&quot;:619.85}"/>
</p:tagLst>
</file>

<file path=ppt/tags/tag67.xml><?xml version="1.0" encoding="utf-8"?>
<p:tagLst xmlns:p="http://schemas.openxmlformats.org/presentationml/2006/main">
  <p:tag name="KSO_WM_DIAGRAM_VIRTUALLY_FRAME" val="{&quot;height&quot;:248.05,&quot;left&quot;:227,&quot;top&quot;:133.9,&quot;width&quot;:619.85}"/>
</p:tagLst>
</file>

<file path=ppt/tags/tag68.xml><?xml version="1.0" encoding="utf-8"?>
<p:tagLst xmlns:p="http://schemas.openxmlformats.org/presentationml/2006/main">
  <p:tag name="KSO_WM_DIAGRAM_VIRTUALLY_FRAME" val="{&quot;height&quot;:248.05,&quot;left&quot;:227,&quot;top&quot;:133.9,&quot;width&quot;:619.85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616</Words>
  <Application>WPS 演示</Application>
  <PresentationFormat>宽屏</PresentationFormat>
  <Paragraphs>68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2025-02-19T07:12:16Z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