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81" r:id="rId4"/>
    <p:sldId id="280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5-5_00"/>
          <p:cNvPicPr>
            <a:picLocks noChangeAspect="1"/>
          </p:cNvPicPr>
          <p:nvPr/>
        </p:nvPicPr>
        <p:blipFill>
          <a:blip r:embed="rId1"/>
          <a:srcRect r="7593"/>
          <a:stretch>
            <a:fillRect/>
          </a:stretch>
        </p:blipFill>
        <p:spPr>
          <a:xfrm>
            <a:off x="2371090" y="2196465"/>
            <a:ext cx="7053580" cy="24650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06570" y="3429000"/>
            <a:ext cx="10947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万寿山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62675" y="3429000"/>
            <a:ext cx="10128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佛香阁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99095" y="3429635"/>
            <a:ext cx="1033145" cy="4629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昆明湖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19955" y="4173855"/>
            <a:ext cx="15500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再往里走走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84365" y="4173855"/>
            <a:ext cx="15297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进天山深处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5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025" y="2070735"/>
            <a:ext cx="7981315" cy="27165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415405" y="2803525"/>
            <a:ext cx="365125" cy="4051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5_02"/>
          <p:cNvPicPr>
            <a:picLocks noChangeAspect="1"/>
          </p:cNvPicPr>
          <p:nvPr/>
        </p:nvPicPr>
        <p:blipFill>
          <a:blip r:embed="rId1"/>
          <a:srcRect l="6135"/>
          <a:stretch>
            <a:fillRect/>
          </a:stretch>
        </p:blipFill>
        <p:spPr>
          <a:xfrm>
            <a:off x="2894965" y="1081405"/>
            <a:ext cx="6185535" cy="53016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4390" y="1020445"/>
            <a:ext cx="189611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珠海长隆海洋王国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28260" y="1353185"/>
            <a:ext cx="2540000" cy="317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珠海长隆海洋王国畅游记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10915" y="2317115"/>
            <a:ext cx="5867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71875" y="4549140"/>
            <a:ext cx="49472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空中熊猫、企鹅馆、白鲸表演、非洲草原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53435" y="5501640"/>
            <a:ext cx="56584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与可爱的企鹅告别之后，我们就来到了白鲸馆。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53435" y="5819140"/>
            <a:ext cx="5080000" cy="48006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下了空中小缆车，我们直奔非洲草原站。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</Words>
  <Application>WPS 演示</Application>
  <PresentationFormat>宽屏</PresentationFormat>
  <Paragraphs>28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2025-02-07T15:06:50Z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8B67D7213B8F4CED9D573B606607D801_13</vt:lpwstr>
  </property>
</Properties>
</file>