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3"/>
    <p:sldId id="305" r:id="rId4"/>
    <p:sldId id="306" r:id="rId5"/>
    <p:sldId id="307" r:id="rId6"/>
    <p:sldId id="308" r:id="rId8"/>
    <p:sldId id="309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0530" y="1090930"/>
            <a:ext cx="8146415" cy="44208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7555865" y="29381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680" y="1231900"/>
            <a:ext cx="9682480" cy="38538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2630170" y="247967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把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175885" y="247967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色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889115" y="247967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讲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901690" y="247967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讲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9642475" y="247967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样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009775" y="375856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笑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3620135" y="4499610"/>
            <a:ext cx="100774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上下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2325" y="4190365"/>
            <a:ext cx="46418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5" grpId="0"/>
      <p:bldP spid="5" grpId="1"/>
      <p:bldP spid="4" grpId="0"/>
      <p:bldP spid="4" grpId="1"/>
      <p:bldP spid="6" grpId="0"/>
      <p:bldP spid="6" grpId="1"/>
      <p:bldP spid="7" grpId="0"/>
      <p:bldP spid="7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4380" y="1393825"/>
            <a:ext cx="10624820" cy="19627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2922905" y="247967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把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344160" y="253682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讲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765415" y="253682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样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10186670" y="253682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笑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7255" y="1313180"/>
            <a:ext cx="10200640" cy="34099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99840" y="2795270"/>
            <a:ext cx="2720975" cy="9823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596640" y="2922270"/>
            <a:ext cx="5144135" cy="9404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2326640" y="2795270"/>
            <a:ext cx="3919220" cy="10483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5689600" y="2870835"/>
            <a:ext cx="415290" cy="9823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236970" y="2832735"/>
            <a:ext cx="3542665" cy="10674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384550" y="2823210"/>
            <a:ext cx="5006340" cy="10299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672965" y="2908300"/>
            <a:ext cx="3831590" cy="10439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8079105" y="2922270"/>
            <a:ext cx="534035" cy="9779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2185" y="1101090"/>
            <a:ext cx="10373360" cy="35128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3905250" y="271589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冷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477510" y="271589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冷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2722880" y="4004310"/>
            <a:ext cx="96012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妈妈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347210" y="4004310"/>
            <a:ext cx="96012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回家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097905" y="4004310"/>
            <a:ext cx="201866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开始忙起来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6575" y="732155"/>
            <a:ext cx="5849620" cy="58807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140200" y="3648710"/>
            <a:ext cx="58293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里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076315" y="3648710"/>
            <a:ext cx="74803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胆小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995670" y="4305300"/>
            <a:ext cx="135191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听了又听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173345" y="1704340"/>
            <a:ext cx="30480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/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073650" y="2185670"/>
            <a:ext cx="30480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/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4868545" y="2588260"/>
            <a:ext cx="30480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/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297930" y="2648585"/>
            <a:ext cx="30480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/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4868545" y="3051175"/>
            <a:ext cx="30480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/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5943600" y="3051175"/>
            <a:ext cx="30480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/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7347585" y="3051175"/>
            <a:ext cx="30480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/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4512310" y="51390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15" grpId="0"/>
      <p:bldP spid="15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WPS 演示</Application>
  <PresentationFormat>宽屏</PresentationFormat>
  <Paragraphs>56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204</cp:revision>
  <dcterms:created xsi:type="dcterms:W3CDTF">2019-06-19T02:08:00Z</dcterms:created>
  <dcterms:modified xsi:type="dcterms:W3CDTF">2025-02-13T08:10:13Z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