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jpeg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5865" y="2018030"/>
            <a:ext cx="7349490" cy="2875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892425" y="5001260"/>
            <a:ext cx="65163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提示：第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幅图是轴对称图形，画图略。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2197735"/>
            <a:ext cx="7018655" cy="25622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603115" y="25101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对称轴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097395" y="2520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B'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73420" y="2982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824345" y="2993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63130" y="4093210"/>
            <a:ext cx="12147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945" y="1327150"/>
            <a:ext cx="6953885" cy="4281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426325" y="1677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29150" y="2084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0" y="2101850"/>
            <a:ext cx="6546850" cy="25552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 flipV="1">
            <a:off x="4674235" y="3235960"/>
            <a:ext cx="2227580" cy="658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5837555" y="3258185"/>
            <a:ext cx="2337435" cy="647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674235" y="3202940"/>
            <a:ext cx="2260600" cy="6915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815965" y="3202940"/>
            <a:ext cx="2260600" cy="7023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960" y="2208530"/>
            <a:ext cx="6623685" cy="24631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657850" y="46716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760" y="2491740"/>
            <a:ext cx="6623685" cy="1764665"/>
          </a:xfrm>
          <a:prstGeom prst="rect">
            <a:avLst/>
          </a:prstGeom>
        </p:spPr>
      </p:pic>
      <p:pic>
        <p:nvPicPr>
          <p:cNvPr id="88" name="IM 88"/>
          <p:cNvPicPr/>
          <p:nvPr/>
        </p:nvPicPr>
        <p:blipFill>
          <a:blip r:embed="rId2"/>
          <a:stretch>
            <a:fillRect/>
          </a:stretch>
        </p:blipFill>
        <p:spPr>
          <a:xfrm>
            <a:off x="3856355" y="4639310"/>
            <a:ext cx="5071110" cy="93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7330" y="1491615"/>
            <a:ext cx="6602730" cy="3962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1583690" y="3170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28465" y="3355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347335" y="3355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79235" y="3354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726680" y="3343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221480" y="3760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351145" y="3728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579870" y="37496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742555" y="3760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250180" y="46272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WPS 演示</Application>
  <PresentationFormat>宽屏</PresentationFormat>
  <Paragraphs>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2025-02-17T03:21:59Z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94FFD4460CBB47AE989F687A37ADF9DE_13</vt:lpwstr>
  </property>
</Properties>
</file>