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1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43610"/>
            <a:ext cx="10956925" cy="39230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80965" y="3409315"/>
            <a:ext cx="655955" cy="418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9410" y="2369185"/>
            <a:ext cx="1294130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935" y="804545"/>
            <a:ext cx="10438765" cy="5443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59775" y="4457065"/>
            <a:ext cx="564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6725" y="3993515"/>
            <a:ext cx="473710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58150" y="3993515"/>
            <a:ext cx="427355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6765" y="4457065"/>
            <a:ext cx="436245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31080" y="4866640"/>
            <a:ext cx="632460" cy="3295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5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0" y="749935"/>
            <a:ext cx="10546080" cy="538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535" y="791210"/>
            <a:ext cx="10980420" cy="477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2230" y="734695"/>
            <a:ext cx="7021830" cy="587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42315"/>
            <a:ext cx="10961370" cy="2686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2024-08-23T01:39:28Z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