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74" r:id="rId3"/>
    <p:sldId id="376" r:id="rId4"/>
    <p:sldId id="377" r:id="rId5"/>
    <p:sldId id="37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8"/>
        <p:guide pos="39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5955" y="818515"/>
            <a:ext cx="8266430" cy="31629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12630" y="180086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31680" y="2171065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3580" y="253492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93580" y="3242945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3105" y="360172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955040"/>
            <a:ext cx="9213850" cy="1633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85180" y="97282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3275" y="802005"/>
            <a:ext cx="8355330" cy="2511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11905" y="1889125"/>
            <a:ext cx="648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杜甫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7400" y="1841500"/>
            <a:ext cx="648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五言律诗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0995" y="1841500"/>
            <a:ext cx="648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锦官城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3335" y="1889760"/>
            <a:ext cx="648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7090" y="1704975"/>
            <a:ext cx="1905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写出了春雨轻轻到来，润物无声，表现了诗人对春雨的喜爱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0795" y="2578735"/>
            <a:ext cx="648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韩愈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20995" y="2578735"/>
            <a:ext cx="648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皇城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2825" y="2553335"/>
            <a:ext cx="1473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天街小雨润如酥，草色遥看近却无</a:t>
            </a:r>
            <a:endParaRPr lang="zh-CN" altLang="en-US" sz="1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28990" y="2394585"/>
            <a:ext cx="1905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写出了春雨的滋润、顺滑、细密之感，促使草木萌发，表现了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诗人对早春的喜爱、赞美之情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2680" y="748665"/>
            <a:ext cx="7992110" cy="4421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52060" y="297497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48165" y="298450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3295" y="3702685"/>
            <a:ext cx="668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草芽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5355" y="4057015"/>
            <a:ext cx="678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惊喜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2275" y="4373245"/>
            <a:ext cx="678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动态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1325" y="4741545"/>
            <a:ext cx="678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拟人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" grpId="0"/>
      <p:bldP spid="6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192</cp:revision>
  <dcterms:created xsi:type="dcterms:W3CDTF">2019-06-19T02:08:00Z</dcterms:created>
  <dcterms:modified xsi:type="dcterms:W3CDTF">2025-02-09T12:46:34Z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