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83" r:id="rId3"/>
    <p:sldId id="284" r:id="rId4"/>
    <p:sldId id="285" r:id="rId5"/>
    <p:sldId id="286" r:id="rId6"/>
    <p:sldId id="287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5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75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2-5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87040" y="1403350"/>
            <a:ext cx="6217920" cy="40506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5662295" y="458089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3622675" y="492760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⑤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6020435" y="4884420"/>
            <a:ext cx="184721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工程师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7860030" y="487489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服务员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4" grpId="0"/>
      <p:bldP spid="4" grpId="1"/>
      <p:bldP spid="6" grpId="0"/>
      <p:bldP spid="6" grpId="1"/>
      <p:bldP spid="7" grpId="0"/>
      <p:bldP spid="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-5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87040" y="850265"/>
            <a:ext cx="6217920" cy="51574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4808220" y="1738630"/>
            <a:ext cx="142367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蹦蹦跳跳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6567170" y="1750695"/>
            <a:ext cx="142367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叽叽喳喳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4732655" y="2090420"/>
            <a:ext cx="157988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碧绿碧绿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6259195" y="2090420"/>
            <a:ext cx="201676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乌黑乌黑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4740275" y="2430780"/>
            <a:ext cx="153035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又长又细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6367145" y="2441575"/>
            <a:ext cx="190627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又香又甜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6421120" y="4004945"/>
            <a:ext cx="176466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一头大象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3955415" y="5140325"/>
            <a:ext cx="209296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那棵树又大又粗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 flipH="1">
            <a:off x="6416675" y="5125720"/>
            <a:ext cx="157797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一把大伞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-5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82595" y="2020570"/>
            <a:ext cx="6226810" cy="28162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7004685" y="258381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7004685" y="292417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6534150" y="396875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6534150" y="428879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  <p:bldP spid="4" grpId="0"/>
      <p:bldP spid="4" grpId="1"/>
      <p:bldP spid="6" grpId="0"/>
      <p:bldP spid="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-5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82595" y="2873375"/>
            <a:ext cx="6226810" cy="11112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4740910" y="3012440"/>
            <a:ext cx="373824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我特别喜欢看书。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4606290" y="3398520"/>
            <a:ext cx="434467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这件衣服的样式很特别。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-5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82595" y="772795"/>
            <a:ext cx="6226810" cy="531241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3154045" y="172847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肯帮人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4149725" y="1739265"/>
            <a:ext cx="201612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急时有人帮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7272020" y="2055495"/>
            <a:ext cx="146812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手有余香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5124450" y="2711450"/>
            <a:ext cx="135826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不如雪中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3606165" y="528002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明明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4957445" y="5305425"/>
            <a:ext cx="137858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l"/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大大的眼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睛，高挺的鼻子</a:t>
            </a:r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6727825" y="5312410"/>
            <a:ext cx="209296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l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常常一起上学、看书、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跳绳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114</Words>
  <Application>WPS 演示</Application>
  <PresentationFormat>宽屏</PresentationFormat>
  <Paragraphs>52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楷体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176</cp:revision>
  <dcterms:created xsi:type="dcterms:W3CDTF">2019-06-19T02:08:00Z</dcterms:created>
  <dcterms:modified xsi:type="dcterms:W3CDTF">2025-02-11T08:34:20Z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E3546C0BF9604F9691A13D9725AB5181_13</vt:lpwstr>
  </property>
</Properties>
</file>