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6" r:id="rId3"/>
    <p:sldId id="297" r:id="rId4"/>
    <p:sldId id="298" r:id="rId5"/>
    <p:sldId id="29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360" y="751205"/>
            <a:ext cx="7531735" cy="5731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586730" y="21596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405495" y="3712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774055" y="46145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586730" y="54971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3130" y="859155"/>
            <a:ext cx="8068945" cy="56432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7839075" y="8591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16525" y="1826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454775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454775" y="38023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782560" y="47567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4540" y="913765"/>
            <a:ext cx="7849235" cy="55289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7562215" y="1606550"/>
            <a:ext cx="10077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节节高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42180" y="2509520"/>
            <a:ext cx="13290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七上八下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301365" y="3491230"/>
            <a:ext cx="13290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一日无书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17640" y="3916045"/>
            <a:ext cx="5835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夏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392295" y="4898390"/>
            <a:ext cx="18192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也来风雨声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607175" y="4898390"/>
            <a:ext cx="18192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花落知多少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53865" y="5829935"/>
            <a:ext cx="5835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问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137910" y="5829935"/>
            <a:ext cx="5835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863600"/>
            <a:ext cx="7383145" cy="5586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6249670" y="1956435"/>
            <a:ext cx="32277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深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知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处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46170" y="2660015"/>
            <a:ext cx="7334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79595" y="2660015"/>
            <a:ext cx="6673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04485" y="2660015"/>
            <a:ext cx="6673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尺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59475" y="2660015"/>
            <a:ext cx="6673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475220" y="2660015"/>
            <a:ext cx="112966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情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723130" y="4218305"/>
            <a:ext cx="1525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249670" y="4218305"/>
            <a:ext cx="10731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764780" y="4218305"/>
            <a:ext cx="15735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7924800" y="4940300"/>
            <a:ext cx="155257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3394710" y="5634355"/>
            <a:ext cx="1042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207000" y="5634355"/>
            <a:ext cx="10426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l"/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WPS 演示</Application>
  <PresentationFormat>宽屏</PresentationFormat>
  <Paragraphs>58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190</cp:revision>
  <dcterms:created xsi:type="dcterms:W3CDTF">2019-06-19T02:08:00Z</dcterms:created>
  <dcterms:modified xsi:type="dcterms:W3CDTF">2025-02-13T09:32:00Z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