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92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095" y="912495"/>
            <a:ext cx="6573520" cy="5545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44235" y="4037330"/>
            <a:ext cx="52006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2820" y="4037330"/>
            <a:ext cx="48958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8405" y="4537710"/>
            <a:ext cx="746760" cy="296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公因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8055" y="4538345"/>
            <a:ext cx="1294765" cy="422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最大公因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7205" y="5256530"/>
            <a:ext cx="20764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1,2,4,5,8,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10,20,40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7205" y="5535295"/>
            <a:ext cx="2157095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1,2,3,4,6,8,12,24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7595" y="5791835"/>
            <a:ext cx="995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1,2,4,8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6170" y="5791835"/>
            <a:ext cx="3867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4610" y="6077585"/>
            <a:ext cx="147891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1dm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2dm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4dm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8dm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7765" y="6077585"/>
            <a:ext cx="40894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1_01"/>
          <p:cNvPicPr>
            <a:picLocks noChangeAspect="1"/>
          </p:cNvPicPr>
          <p:nvPr/>
        </p:nvPicPr>
        <p:blipFill>
          <a:blip r:embed="rId1"/>
          <a:srcRect r="1769" b="37282"/>
          <a:stretch>
            <a:fillRect/>
          </a:stretch>
        </p:blipFill>
        <p:spPr>
          <a:xfrm>
            <a:off x="2331720" y="1737360"/>
            <a:ext cx="7185025" cy="2771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14955" y="2974340"/>
            <a:ext cx="3681095" cy="779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，所以最多可以分成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个小组。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4955" y="4763135"/>
            <a:ext cx="258000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男生：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女生：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1-1_00"/>
          <p:cNvPicPr>
            <a:picLocks noChangeAspect="1"/>
          </p:cNvPicPr>
          <p:nvPr/>
        </p:nvPicPr>
        <p:blipFill>
          <a:blip r:embed="rId1"/>
          <a:srcRect r="643" b="20281"/>
          <a:stretch>
            <a:fillRect/>
          </a:stretch>
        </p:blipFill>
        <p:spPr>
          <a:xfrm>
            <a:off x="1918335" y="2011045"/>
            <a:ext cx="7903845" cy="2115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1420" y="3879850"/>
            <a:ext cx="345503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，所以单价最高为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1-1_01"/>
          <p:cNvPicPr>
            <a:picLocks noChangeAspect="1"/>
          </p:cNvPicPr>
          <p:nvPr/>
        </p:nvPicPr>
        <p:blipFill>
          <a:blip r:embed="rId1"/>
          <a:srcRect r="16849" b="40562"/>
          <a:stretch>
            <a:fillRect/>
          </a:stretch>
        </p:blipFill>
        <p:spPr>
          <a:xfrm>
            <a:off x="2326005" y="1933575"/>
            <a:ext cx="7200265" cy="2337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17190" y="2913380"/>
            <a:ext cx="421767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，所以小正方形土地的边长最大是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7190" y="4476750"/>
            <a:ext cx="22402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1600(m²)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2085975"/>
            <a:ext cx="7747000" cy="23450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06115" y="3353435"/>
            <a:ext cx="37242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，所以最多能扎成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束。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1-1_03"/>
          <p:cNvPicPr>
            <a:picLocks noChangeAspect="1"/>
          </p:cNvPicPr>
          <p:nvPr/>
        </p:nvPicPr>
        <p:blipFill>
          <a:blip r:embed="rId1"/>
          <a:srcRect r="643" b="50000"/>
          <a:stretch>
            <a:fillRect/>
          </a:stretch>
        </p:blipFill>
        <p:spPr>
          <a:xfrm>
            <a:off x="1783080" y="2245360"/>
            <a:ext cx="8030210" cy="1537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2675" y="3943985"/>
            <a:ext cx="3825875" cy="16300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    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应该把它们都截成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4dm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长的小段，焊成正方体框架后，还剩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WPS 演示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2025-02-09T14:37:01Z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30B35D4B6BDE489D81DC45B064C9A80E_13</vt:lpwstr>
  </property>
</Properties>
</file>