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8" r:id="rId7"/>
    <p:sldId id="289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7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6"/>
        <p:guide pos="37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2193925"/>
            <a:ext cx="6581140" cy="2438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7115810" y="32683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6860" y="1520190"/>
            <a:ext cx="6558915" cy="38392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313555" y="23469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觉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988050" y="22580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值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495040" y="33883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炎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947025" y="33991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615690" y="45427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弓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7150" y="1227455"/>
            <a:ext cx="6975475" cy="45224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6085205" y="21704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8135620" y="21704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226560" y="25876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989570" y="25673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283710" y="36512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271385" y="36531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2550160" y="40595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001385" y="40665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3585210" y="51403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5744845" y="51263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7483475" y="51403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140" y="2287905"/>
            <a:ext cx="6649720" cy="22815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471545" y="3035935"/>
            <a:ext cx="19284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天上的白云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948045" y="3044825"/>
            <a:ext cx="25761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棉花糖一样白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610610" y="3891915"/>
            <a:ext cx="19837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高兴极了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306060" y="3886200"/>
            <a:ext cx="19507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蹦蹦跳跳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4955" y="838200"/>
            <a:ext cx="6560820" cy="52578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 flipH="1">
            <a:off x="7971155" y="25190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520690" y="28917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646805" y="3703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 flipV="1">
            <a:off x="6617335" y="2149475"/>
            <a:ext cx="2567940" cy="107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2963545" y="2561590"/>
            <a:ext cx="2567940" cy="107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 flipH="1">
            <a:off x="6869430" y="51390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①②③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5" grpId="0"/>
      <p:bldP spid="5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2570" y="2154555"/>
            <a:ext cx="6703060" cy="25044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4810125" y="36436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太阳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908935" y="3786505"/>
            <a:ext cx="65874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40000"/>
              </a:lnSpc>
            </a:pP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太阳神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245100" y="4046220"/>
            <a:ext cx="191833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追逐太阳的人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</Words>
  <Application>WPS 演示</Application>
  <PresentationFormat>宽屏</PresentationFormat>
  <Paragraphs>56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177</cp:revision>
  <dcterms:created xsi:type="dcterms:W3CDTF">2019-06-19T02:08:00Z</dcterms:created>
  <dcterms:modified xsi:type="dcterms:W3CDTF">2025-02-14T08:31:26Z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B06027710DCA46658D891BD274A35487_13</vt:lpwstr>
  </property>
</Properties>
</file>