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5" r:id="rId3"/>
    <p:sldId id="406" r:id="rId4"/>
    <p:sldId id="407" r:id="rId5"/>
    <p:sldId id="40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9" userDrawn="1">
          <p15:clr>
            <a:srgbClr val="A4A3A4"/>
          </p15:clr>
        </p15:guide>
        <p15:guide id="2" pos="4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9"/>
        <p:guide pos="40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18185"/>
            <a:ext cx="9206230" cy="277431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3970655" y="2583815"/>
            <a:ext cx="12509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寂寞无行路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10605" y="2583815"/>
            <a:ext cx="16973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若有人知春去处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422140" y="2987675"/>
            <a:ext cx="14751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除非问取黄鹂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501130" y="2987040"/>
            <a:ext cx="14751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百啭无人能解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352155" y="2987675"/>
            <a:ext cx="14751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因风飞过蔷薇</a:t>
            </a:r>
            <a:endParaRPr lang="zh-CN" altLang="en-US" sz="1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901700"/>
            <a:ext cx="9100820" cy="8737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037205" y="1363345"/>
            <a:ext cx="2406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没有留下春去的行踪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06795" y="1362075"/>
            <a:ext cx="1880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鸟婉转地鸣叫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886190" y="1363345"/>
            <a:ext cx="1261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借着风势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0_02"/>
          <p:cNvPicPr>
            <a:picLocks noChangeAspect="1"/>
          </p:cNvPicPr>
          <p:nvPr/>
        </p:nvPicPr>
        <p:blipFill>
          <a:blip r:embed="rId1"/>
          <a:srcRect r="15997"/>
          <a:stretch>
            <a:fillRect/>
          </a:stretch>
        </p:blipFill>
        <p:spPr>
          <a:xfrm>
            <a:off x="2300605" y="826770"/>
            <a:ext cx="7715885" cy="2693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09745" y="121983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4890" y="198882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9785" y="273939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4335" y="275590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660" y="767715"/>
            <a:ext cx="8571865" cy="58420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943600" y="3595370"/>
            <a:ext cx="68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春景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029065" y="3963670"/>
            <a:ext cx="553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添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836545" y="4322445"/>
            <a:ext cx="624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520565" y="4331970"/>
            <a:ext cx="806450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春花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889625" y="4326255"/>
            <a:ext cx="685800" cy="347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6195" y="470598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6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7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8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69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1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2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3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4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5.xml><?xml version="1.0" encoding="utf-8"?>
<p:tagLst xmlns:p="http://schemas.openxmlformats.org/presentationml/2006/main">
  <p:tag name="KSO_WM_DIAGRAM_VIRTUALLY_FRAME" val="{&quot;height&quot;:269.25,&quot;left&quot;:250.8,&quot;top&quot;:118.35,&quot;width&quot;:415.45}"/>
</p:tagLst>
</file>

<file path=ppt/tags/tag7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198</cp:revision>
  <dcterms:created xsi:type="dcterms:W3CDTF">2019-06-19T02:08:00Z</dcterms:created>
  <dcterms:modified xsi:type="dcterms:W3CDTF">2025-02-09T15:59:09Z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