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6" r:id="rId3"/>
    <p:sldId id="302" r:id="rId4"/>
    <p:sldId id="303" r:id="rId5"/>
    <p:sldId id="304" r:id="rId6"/>
    <p:sldId id="305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0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2385" y="886460"/>
            <a:ext cx="7410450" cy="534733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894455" y="3361690"/>
            <a:ext cx="746125" cy="396875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894455" y="4593590"/>
            <a:ext cx="746125" cy="396875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794760" y="5825490"/>
            <a:ext cx="746125" cy="396875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5670" y="1069975"/>
            <a:ext cx="7103745" cy="524764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3630295" y="3626485"/>
            <a:ext cx="1133475" cy="850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5443855" y="3758565"/>
            <a:ext cx="1024255" cy="7181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6883400" y="3758565"/>
            <a:ext cx="1024255" cy="7181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247390" y="3758565"/>
            <a:ext cx="4860290" cy="7181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3378835" y="1801495"/>
            <a:ext cx="746125" cy="396875"/>
          </a:xfrm>
          <a:prstGeom prst="ellips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flipH="1">
            <a:off x="3077845" y="5828665"/>
            <a:ext cx="6211570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秋风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凉爽的天气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红红的枫叶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9" grpId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625" y="2260600"/>
            <a:ext cx="9592310" cy="14973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6308725" y="2881630"/>
            <a:ext cx="960120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28230" y="3326130"/>
            <a:ext cx="354774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穿上漂亮的裙子去公园里看花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3905" y="960120"/>
            <a:ext cx="8590280" cy="5220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276600" y="184213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276600" y="244157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276600" y="313499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276600" y="369379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37985" y="184213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864985" y="250761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864985" y="3066415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737985" y="3788410"/>
            <a:ext cx="799465" cy="4318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                                   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356610" y="5229860"/>
            <a:ext cx="3088640" cy="5689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115310" y="5251450"/>
            <a:ext cx="1818640" cy="547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905375" y="5251450"/>
            <a:ext cx="1450340" cy="556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31480" y="5241925"/>
            <a:ext cx="1606550" cy="556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8031480" y="5232400"/>
            <a:ext cx="1530985" cy="5664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045" y="1207135"/>
            <a:ext cx="7151370" cy="4975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64865" y="2609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483860" y="2673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249795" y="26739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785995" y="4011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615430" y="4011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68090" y="5570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746750" y="5570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19670" y="5570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  <p:bldP spid="3" grpId="0"/>
      <p:bldP spid="3" grpId="1"/>
      <p:bldP spid="4" grpId="0"/>
      <p:bldP spid="4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476</Words>
  <Application>WPS 演示</Application>
  <PresentationFormat>宽屏</PresentationFormat>
  <Paragraphs>40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191</cp:revision>
  <dcterms:created xsi:type="dcterms:W3CDTF">2019-06-19T02:08:00Z</dcterms:created>
  <dcterms:modified xsi:type="dcterms:W3CDTF">2025-02-13T07:36:22Z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