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1248410"/>
            <a:ext cx="9617710" cy="293433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496435" y="294513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937000" y="3360420"/>
            <a:ext cx="559435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475990" y="3714115"/>
            <a:ext cx="46101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" y="1550035"/>
            <a:ext cx="10806430" cy="1311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1005" y="1961515"/>
            <a:ext cx="528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6150" y="1961515"/>
            <a:ext cx="605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4295" y="1961515"/>
            <a:ext cx="603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3955" y="1961515"/>
            <a:ext cx="557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29190" y="1961515"/>
            <a:ext cx="6013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313815"/>
            <a:ext cx="11078845" cy="2799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0165" y="2728595"/>
            <a:ext cx="4222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8130" y="3648710"/>
            <a:ext cx="1319530" cy="3600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3725" y="3180715"/>
            <a:ext cx="135255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8030" y="228885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2800" y="18291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9" grpId="0"/>
      <p:bldP spid="9" grpId="1"/>
      <p:bldP spid="5" grpId="0"/>
      <p:bldP spid="5" grpId="1"/>
      <p:bldP spid="7" grpId="0"/>
      <p:bldP spid="7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915" y="1313815"/>
            <a:ext cx="9705975" cy="39579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74360" y="20678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1560" y="325532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46177"/>
          <a:stretch>
            <a:fillRect/>
          </a:stretch>
        </p:blipFill>
        <p:spPr>
          <a:xfrm>
            <a:off x="1143000" y="1313815"/>
            <a:ext cx="9778365" cy="3039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17740" y="3366770"/>
            <a:ext cx="4118610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以子之矛陷子之盾，何如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0265" y="3869690"/>
            <a:ext cx="106743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弗能应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7740" y="2880995"/>
            <a:ext cx="15106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于物无不陷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2430" y="772795"/>
            <a:ext cx="8867140" cy="5591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70760" y="4450080"/>
            <a:ext cx="52984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夫不可陷之盾与无不陷之矛，不可同世而立。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0760" y="3735705"/>
            <a:ext cx="29648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因为他不能够自圆其说。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8795" y="2578100"/>
            <a:ext cx="8670290" cy="8426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楚人先说自己的盾什么东西都不能刺破它，又说自己的矛什么东西都能刺破，这两者互为矛盾。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8160" y="5529580"/>
            <a:ext cx="8670925" cy="1216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第二天，楚人再次来到集市，举起矛和盾吆喝：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大家来瞧一瞧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我的矛可以刺破别人家的盾，我的盾可以抵御别人家的矛。买了我的矛和盾，就可以所向披靡。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4695" y="648970"/>
            <a:ext cx="8002270" cy="5989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4910" y="5544185"/>
            <a:ext cx="45713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给蛇画脚的人，最终未能喝到酒。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4910" y="4905375"/>
            <a:ext cx="6186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蛇本来是没有脚的，你怎么能给它画脚呢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?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4910" y="6223000"/>
            <a:ext cx="4911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自作聪明会弄巧成拙，把事情变糟。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WPS 演示</Application>
  <PresentationFormat>宽屏</PresentationFormat>
  <Paragraphs>50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