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4" r:id="rId4"/>
    <p:sldId id="285" r:id="rId5"/>
    <p:sldId id="286" r:id="rId6"/>
    <p:sldId id="289" r:id="rId7"/>
    <p:sldId id="290" r:id="rId8"/>
    <p:sldId id="291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9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tiff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2870" y="1692910"/>
            <a:ext cx="6916420" cy="340614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 flipV="1">
            <a:off x="3928110" y="4344670"/>
            <a:ext cx="1262380" cy="42799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4751070" y="4278630"/>
            <a:ext cx="2315845" cy="43878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5650865" y="4278630"/>
            <a:ext cx="1393825" cy="44958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6539865" y="4278630"/>
            <a:ext cx="537845" cy="44958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 flipV="1">
            <a:off x="5266690" y="4322445"/>
            <a:ext cx="2129155" cy="41719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 flipV="1">
            <a:off x="5607050" y="4212590"/>
            <a:ext cx="2700020" cy="5048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7625" y="2131695"/>
            <a:ext cx="6884035" cy="25717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3269615" y="28809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屁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585335" y="28714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干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净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902960" y="28714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总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共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246120" y="39674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幸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运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4544695" y="39719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大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婶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5930265" y="39947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使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劲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0340" y="2030730"/>
            <a:ext cx="6981825" cy="27419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4835525" y="28162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p</a:t>
            </a:r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à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o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7440930" y="28162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p</a:t>
            </a:r>
            <a:r>
              <a:rPr lang="en-US" altLang="en-US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  <a:cs typeface="+mj-lt"/>
              </a:rPr>
              <a:t>ā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o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056505" y="37915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</a:t>
            </a:r>
            <a:r>
              <a:rPr lang="en-US" altLang="en-US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ā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n</a:t>
            </a:r>
            <a:r>
              <a:rPr lang="en-US" altLang="zh-CN" sz="2000">
                <a:solidFill>
                  <a:srgbClr val="F0127D"/>
                </a:solidFill>
                <a:uFillTx/>
                <a:latin typeface="+mj-lt"/>
                <a:ea typeface="黑体" panose="02010609060101010101" charset="-122"/>
                <a:cs typeface="+mj-lt"/>
              </a:rPr>
              <a:t>g</a:t>
            </a:r>
            <a:endParaRPr lang="en-US" altLang="zh-CN" sz="2000">
              <a:solidFill>
                <a:srgbClr val="F0127D"/>
              </a:solidFill>
              <a:uFillTx/>
              <a:latin typeface="+mj-lt"/>
              <a:ea typeface="黑体" panose="02010609060101010101" charset="-122"/>
              <a:cs typeface="+mj-lt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8642350" y="37941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</a:t>
            </a:r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à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n</a:t>
            </a:r>
            <a:r>
              <a:rPr lang="en-US" altLang="zh-CN" sz="2000">
                <a:solidFill>
                  <a:srgbClr val="F0127D"/>
                </a:solidFill>
                <a:uFillTx/>
                <a:latin typeface="+mj-lt"/>
                <a:ea typeface="黑体" panose="02010609060101010101" charset="-122"/>
                <a:cs typeface="+mj-lt"/>
              </a:rPr>
              <a:t>g</a:t>
            </a:r>
            <a:endParaRPr lang="en-US" altLang="zh-CN" sz="2000">
              <a:solidFill>
                <a:srgbClr val="F0127D"/>
              </a:solidFill>
              <a:uFillTx/>
              <a:latin typeface="+mj-lt"/>
              <a:ea typeface="黑体" panose="02010609060101010101" charset="-122"/>
              <a:cs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2855" y="1588770"/>
            <a:ext cx="7014210" cy="1990090"/>
          </a:xfrm>
          <a:prstGeom prst="rect">
            <a:avLst/>
          </a:prstGeom>
        </p:spPr>
      </p:pic>
      <p:pic>
        <p:nvPicPr>
          <p:cNvPr id="3" name="图片 2" descr="4-5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5890" y="3695065"/>
            <a:ext cx="6861175" cy="126428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H="1" flipV="1">
            <a:off x="4224655" y="2413000"/>
            <a:ext cx="921385" cy="66929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 flipV="1">
            <a:off x="5157470" y="2446020"/>
            <a:ext cx="899795" cy="65849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4268470" y="2479040"/>
            <a:ext cx="1799590" cy="63627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 flipV="1">
            <a:off x="6978650" y="2446020"/>
            <a:ext cx="900430" cy="64706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6990080" y="2500630"/>
            <a:ext cx="866775" cy="61468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 flipH="1">
            <a:off x="5612130" y="3632835"/>
            <a:ext cx="214757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人的身体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3091815" y="40208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3902075" y="40208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肤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2831465" y="44170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y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í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7645" y="1890395"/>
            <a:ext cx="6706870" cy="29787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5594985" y="27285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7360285" y="27393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358380" y="33407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638165" y="38995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5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9870" y="1527810"/>
            <a:ext cx="6661785" cy="38023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6617970" y="36449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狗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704330" y="4041775"/>
            <a:ext cx="13023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②④⑤⑥</a:t>
            </a:r>
            <a:endParaRPr lang="en-US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5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1460" y="2152015"/>
            <a:ext cx="6729095" cy="25323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4368800" y="37579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小蝴蝶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250940" y="3738880"/>
            <a:ext cx="233426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在花丛中翩翩起舞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2639695" y="4136390"/>
            <a:ext cx="188468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非常开心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4675505" y="4148455"/>
            <a:ext cx="362902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花香扑鼻，让我陶醉其中。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</Words>
  <Application>WPS 演示</Application>
  <PresentationFormat>宽屏</PresentationFormat>
  <Paragraphs>48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2025-02-13T03:50:46Z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F0BE0985601F4AA1AC84A603FE5C95EC_13</vt:lpwstr>
  </property>
</Properties>
</file>