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10" r:id="rId3"/>
    <p:sldId id="316" r:id="rId4"/>
    <p:sldId id="317" r:id="rId5"/>
    <p:sldId id="318" r:id="rId6"/>
    <p:sldId id="319" r:id="rId7"/>
    <p:sldId id="320" r:id="rId8"/>
    <p:sldId id="321" r:id="rId9"/>
    <p:sldId id="322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1252220"/>
            <a:ext cx="9592945" cy="39833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3131185" y="4104005"/>
            <a:ext cx="10356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zǒng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665345" y="4104005"/>
            <a:ext cx="8375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pàn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118225" y="4104005"/>
            <a:ext cx="8375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duān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221230" y="4628515"/>
            <a:ext cx="8375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xiān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067175" y="4628515"/>
            <a:ext cx="8375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tián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280660" y="4628515"/>
            <a:ext cx="8375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zǎo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494145" y="4628515"/>
            <a:ext cx="8375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zòng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6610" y="1360170"/>
            <a:ext cx="10211435" cy="33261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2894965" y="2654300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节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957320" y="2654300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间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597650" y="2654300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米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840470" y="2654300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肉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090420" y="391477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分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716655" y="391477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吃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310640"/>
            <a:ext cx="10937875" cy="26308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3556635" y="3338830"/>
            <a:ext cx="91313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liǎo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9333230" y="3338830"/>
            <a:ext cx="6292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le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2335" y="1353820"/>
            <a:ext cx="10387965" cy="244665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2167255" y="316674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来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184015" y="316674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来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707755" y="316674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分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795135" y="316674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力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5" grpId="0"/>
      <p:bldP spid="5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548130"/>
            <a:ext cx="10509885" cy="255079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4150360" y="2345055"/>
            <a:ext cx="527050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米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6480" y="2832735"/>
            <a:ext cx="1567815" cy="4400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7050" y="2820035"/>
            <a:ext cx="320040" cy="4527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965" y="3429000"/>
            <a:ext cx="1790065" cy="4000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9204960" y="3429000"/>
            <a:ext cx="744220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肉粽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6810" y="1126490"/>
            <a:ext cx="9298940" cy="39814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924425" y="2719705"/>
            <a:ext cx="651510" cy="8686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924425" y="3715385"/>
            <a:ext cx="651510" cy="8686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924425" y="2672080"/>
            <a:ext cx="566420" cy="207835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204710" y="2719705"/>
            <a:ext cx="566420" cy="207835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204710" y="2719705"/>
            <a:ext cx="651510" cy="8686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204710" y="3715385"/>
            <a:ext cx="651510" cy="8686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4270" y="974725"/>
            <a:ext cx="7487285" cy="53333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7054850" y="19932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512685" y="27330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232525" y="54387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245" y="1444625"/>
            <a:ext cx="9660890" cy="30911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4192270" y="39230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057265" y="39230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</Words>
  <Application>WPS 演示</Application>
  <PresentationFormat>宽屏</PresentationFormat>
  <Paragraphs>52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213</cp:revision>
  <dcterms:created xsi:type="dcterms:W3CDTF">2019-06-19T02:08:00Z</dcterms:created>
  <dcterms:modified xsi:type="dcterms:W3CDTF">2025-02-13T08:12:50Z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