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8" r:id="rId7"/>
    <p:sldId id="289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8790" y="1737360"/>
            <a:ext cx="6153785" cy="3383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488430" y="262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146415" y="3664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584575" y="4353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8790" y="2038985"/>
            <a:ext cx="6153785" cy="27800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497320" y="1951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495415" y="2969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485890" y="3649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8790" y="1894840"/>
            <a:ext cx="6153785" cy="30676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258435" y="1776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575050" y="2455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053330" y="31540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972300" y="3821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2263140"/>
            <a:ext cx="6309360" cy="233172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732530" y="2954020"/>
            <a:ext cx="1428750" cy="8413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3781425" y="2983230"/>
            <a:ext cx="1281430" cy="8705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540500" y="2963545"/>
            <a:ext cx="1447800" cy="8610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560185" y="2963545"/>
            <a:ext cx="1369695" cy="8807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7440" y="1369060"/>
            <a:ext cx="6931660" cy="41573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5364480" y="2095500"/>
            <a:ext cx="22891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天下之结也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922520" y="2518410"/>
            <a:ext cx="27495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映日荷花别样红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889625" y="3337560"/>
            <a:ext cx="21424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不知细叶剪刀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896235" y="3887470"/>
            <a:ext cx="16440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剪刀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ctr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593840" y="3746500"/>
            <a:ext cx="26219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野火烧不尽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932930" y="4156710"/>
            <a:ext cx="23380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儿童散学归来早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515735" y="45681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两个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029575" y="45631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翠柳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2503805" y="4980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一行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3855720" y="49841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上青天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1892935"/>
            <a:ext cx="6309360" cy="3072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3017520" y="2496185"/>
            <a:ext cx="22987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春雨惊春清谷天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341745" y="24961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364355" y="2882900"/>
            <a:ext cx="22117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冬雪雪冬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554980" y="3234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夏至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678045" y="36074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芒种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953375" y="3989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端午节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388225" y="4352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070850" y="4352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冬至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WPS 演示</Application>
  <PresentationFormat>宽屏</PresentationFormat>
  <Paragraphs>57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2025-02-14T08:55:07Z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7034AFB02E1E4658AA8D995120D9E5AF_13</vt:lpwstr>
  </property>
</Properties>
</file>