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9515" y="2007870"/>
            <a:ext cx="7065010" cy="30340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27730" y="4614545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9620" y="4614545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1845" y="4614545"/>
            <a:ext cx="45720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20100" y="4614545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015" y="2431415"/>
            <a:ext cx="7516495" cy="1995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51530" y="3970655"/>
            <a:ext cx="466090" cy="2876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3135" y="3970655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14740" y="3970655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2493645"/>
            <a:ext cx="6884670" cy="207073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834765" y="3236595"/>
            <a:ext cx="2960370" cy="7296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318760" y="3236595"/>
            <a:ext cx="3119755" cy="6686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33495" y="3175000"/>
            <a:ext cx="2992120" cy="7505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385435" y="3246120"/>
            <a:ext cx="2981960" cy="7404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345" y="2057400"/>
            <a:ext cx="6804660" cy="30022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17620" y="2956560"/>
            <a:ext cx="42608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2025-02-14T09:45:16Z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9AFCFC8EED834756AC8E9550B60B73F8_13</vt:lpwstr>
  </property>
</Properties>
</file>