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71" r:id="rId3"/>
    <p:sldId id="288" r:id="rId4"/>
    <p:sldId id="287" r:id="rId5"/>
    <p:sldId id="286" r:id="rId6"/>
    <p:sldId id="293" r:id="rId7"/>
    <p:sldId id="292" r:id="rId8"/>
    <p:sldId id="285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9030" y="1691005"/>
            <a:ext cx="7273290" cy="37909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726555" y="3232785"/>
            <a:ext cx="779780" cy="4267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折线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61130" y="4739005"/>
            <a:ext cx="445135" cy="3689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06900" y="4739005"/>
            <a:ext cx="385445" cy="3689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91405" y="4739005"/>
            <a:ext cx="413385" cy="3689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92750" y="4739005"/>
            <a:ext cx="413385" cy="3689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63920" y="4739005"/>
            <a:ext cx="327660" cy="3689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16675" y="4739005"/>
            <a:ext cx="318135" cy="3689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50710" y="4739005"/>
            <a:ext cx="487680" cy="3689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38390" y="4739640"/>
            <a:ext cx="487680" cy="3683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849235" y="4739005"/>
            <a:ext cx="487680" cy="3689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662420" y="5107940"/>
            <a:ext cx="459105" cy="3689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  <p:bldP spid="9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9-5_01"/>
          <p:cNvPicPr>
            <a:picLocks noChangeAspect="1"/>
          </p:cNvPicPr>
          <p:nvPr/>
        </p:nvPicPr>
        <p:blipFill>
          <a:blip r:embed="rId1"/>
          <a:srcRect r="40531"/>
          <a:stretch>
            <a:fillRect/>
          </a:stretch>
        </p:blipFill>
        <p:spPr>
          <a:xfrm>
            <a:off x="3375660" y="2379980"/>
            <a:ext cx="5104130" cy="20986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76135" y="2658110"/>
            <a:ext cx="368300" cy="4267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9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0470" y="1759585"/>
            <a:ext cx="7210425" cy="35687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548630" y="1992630"/>
            <a:ext cx="340360" cy="3892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9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5620" y="2653665"/>
            <a:ext cx="8049260" cy="15513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64255" y="2963545"/>
            <a:ext cx="368300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-5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8530" y="1701800"/>
            <a:ext cx="7774305" cy="38931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471795" y="4237355"/>
            <a:ext cx="47244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乙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36645" y="4537710"/>
            <a:ext cx="487680" cy="3689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89885" y="5165090"/>
            <a:ext cx="487680" cy="3117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3" grpId="0"/>
      <p:bldP spid="13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9-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5015" y="2479040"/>
            <a:ext cx="8426450" cy="207264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462395" y="4107180"/>
            <a:ext cx="487680" cy="3689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9-5-1_02"/>
          <p:cNvPicPr>
            <a:picLocks noChangeAspect="1"/>
          </p:cNvPicPr>
          <p:nvPr/>
        </p:nvPicPr>
        <p:blipFill>
          <a:blip r:embed="rId1"/>
          <a:srcRect r="-752" b="9629"/>
          <a:stretch>
            <a:fillRect/>
          </a:stretch>
        </p:blipFill>
        <p:spPr>
          <a:xfrm>
            <a:off x="2398395" y="1229995"/>
            <a:ext cx="7394575" cy="48120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531100" y="4712335"/>
            <a:ext cx="472440" cy="3225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乙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44940" y="4712335"/>
            <a:ext cx="47244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甲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68115" y="5328920"/>
            <a:ext cx="77660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乌龟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37935" y="5328285"/>
            <a:ext cx="499745" cy="3994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33700" y="5971540"/>
            <a:ext cx="17462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400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50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8(m)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" grpId="0"/>
      <p:bldP spid="2" grpId="1"/>
      <p:bldP spid="3" grpId="0"/>
      <p:bldP spid="3" grpId="1"/>
      <p:bldP spid="8" grpId="0"/>
      <p:bldP spid="8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</Words>
  <Application>WPS 演示</Application>
  <PresentationFormat>宽屏</PresentationFormat>
  <Paragraphs>46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Times New Roman</vt:lpstr>
      <vt:lpstr>Cambria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176</cp:revision>
  <dcterms:created xsi:type="dcterms:W3CDTF">2019-06-19T02:08:00Z</dcterms:created>
  <dcterms:modified xsi:type="dcterms:W3CDTF">2025-02-09T11:21:20Z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467150C18B8B49EEA8092756A540546C_13</vt:lpwstr>
  </property>
</Properties>
</file>