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3" r:id="rId3"/>
    <p:sldId id="287" r:id="rId4"/>
    <p:sldId id="286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973455"/>
            <a:ext cx="11065510" cy="4526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7_0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5535" y="689610"/>
            <a:ext cx="9974580" cy="59016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66240" y="6125845"/>
            <a:ext cx="9351010" cy="4654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碎片化阅读是指通过电子产品等工具进行的不完整的、断断续续的阅读方式。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7_0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8330" y="725805"/>
            <a:ext cx="11089005" cy="55238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732780" y="783590"/>
            <a:ext cx="1265555" cy="3771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25335" y="3271520"/>
            <a:ext cx="1265555" cy="3771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D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2945" y="5100320"/>
            <a:ext cx="10875010" cy="10712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70000"/>
              </a:lnSpc>
            </a:pPr>
            <a:r>
              <a:rPr lang="en-US" altLang="zh-CN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zh-CN" altLang="en-US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①营造阅读氛围：政府和社会各界应共同努力，通过媒体宣传、公共活动等方式，营造鼓励阅读的社会氛围。②社区参与：社区可以设立图书角或阅读室，组织读书会等活动，鼓励居民参与阅读。</a:t>
            </a:r>
            <a:endParaRPr lang="zh-CN" altLang="en-US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</Words>
  <Application>WPS 演示</Application>
  <PresentationFormat>宽屏</PresentationFormat>
  <Paragraphs>8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169</cp:revision>
  <dcterms:created xsi:type="dcterms:W3CDTF">2019-06-19T02:08:00Z</dcterms:created>
  <dcterms:modified xsi:type="dcterms:W3CDTF">2024-08-27T01:09:13Z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