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3" r:id="rId3"/>
    <p:sldId id="301" r:id="rId4"/>
    <p:sldId id="300" r:id="rId5"/>
    <p:sldId id="299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8"/>
        <p:guide pos="39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875" y="1492885"/>
            <a:ext cx="6572885" cy="40487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86300" y="4323080"/>
            <a:ext cx="2282190" cy="3086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3(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…… 2(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根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86300" y="4698365"/>
            <a:ext cx="2282190" cy="3086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3(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 …… 3(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根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39995" y="5073650"/>
            <a:ext cx="1345565" cy="3086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4(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92720" y="3056255"/>
            <a:ext cx="295275" cy="3727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01380" y="3371850"/>
            <a:ext cx="334010" cy="355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00720" y="3844290"/>
            <a:ext cx="361950" cy="3727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&lt;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9" grpId="0"/>
      <p:bldP spid="9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2850" y="2385060"/>
            <a:ext cx="6976745" cy="23183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93940" y="3494405"/>
            <a:ext cx="448945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93305" y="3892550"/>
            <a:ext cx="449580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93940" y="4254500"/>
            <a:ext cx="478790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5385" y="2576195"/>
            <a:ext cx="6922770" cy="18783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216775" y="2902585"/>
            <a:ext cx="306070" cy="3727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24555" y="3275330"/>
            <a:ext cx="295275" cy="3727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1330" y="4034790"/>
            <a:ext cx="419100" cy="4197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46900" y="4034790"/>
            <a:ext cx="20821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余数要比除数小。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090" y="2497455"/>
            <a:ext cx="7296150" cy="18624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307455" y="3469005"/>
            <a:ext cx="380365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88680" y="3469005"/>
            <a:ext cx="466725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07455" y="3889375"/>
            <a:ext cx="380365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97570" y="3889375"/>
            <a:ext cx="457835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WPS 演示</Application>
  <PresentationFormat>宽屏</PresentationFormat>
  <Paragraphs>34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180</cp:revision>
  <dcterms:created xsi:type="dcterms:W3CDTF">2019-06-19T02:08:00Z</dcterms:created>
  <dcterms:modified xsi:type="dcterms:W3CDTF">2025-02-16T14:11:39Z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279F6D094B8346549B5D30A32F493180_13</vt:lpwstr>
  </property>
</Properties>
</file>