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8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8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965" y="927100"/>
            <a:ext cx="7144385" cy="5297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5700" y="2795270"/>
            <a:ext cx="60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个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635" y="328041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十分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9635" y="374396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4945" y="421894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十分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58920" y="473075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百分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16165" y="473075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6.8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18275" y="520700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百分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35290" y="5225415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千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分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4270" y="569468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6.77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070" y="1394460"/>
            <a:ext cx="8943340" cy="320357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432935" y="258318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288405" y="258318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5.7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296275" y="258318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5.71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385945" y="306959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288405" y="306959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9.9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305165" y="306959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9.88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457065" y="352044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311900" y="352044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2.5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322945" y="350266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2.47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465955" y="4013835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6311900" y="401574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329930" y="4006850"/>
            <a:ext cx="973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1.99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015" y="1627505"/>
            <a:ext cx="9364345" cy="309118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2718435" y="249174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33545" y="249174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403340" y="247396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718435" y="3298825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171315" y="3298825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410325" y="3307715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663825" y="413258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180205" y="413258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356985" y="411480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1929765"/>
            <a:ext cx="9087485" cy="217297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9199880" y="2545715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190990" y="3051810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190990" y="3557905"/>
            <a:ext cx="64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160" y="1829435"/>
            <a:ext cx="9662160" cy="26149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678940" y="2313305"/>
            <a:ext cx="5948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205×30=6150(g)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6150g=6.15kg≈6kg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490" y="1376680"/>
            <a:ext cx="9830435" cy="3300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687830" y="3106420"/>
            <a:ext cx="5948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最重是19.54 kg      最轻是19 .45 kg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290" y="1086485"/>
            <a:ext cx="7825105" cy="448691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5918200" y="2237105"/>
            <a:ext cx="2703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1、2、3、4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998210" y="2918460"/>
            <a:ext cx="1377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百分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904105" y="3340100"/>
            <a:ext cx="1377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千分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635115" y="3342640"/>
            <a:ext cx="1377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小于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508625" y="3898265"/>
            <a:ext cx="261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5、6、7、8、9  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102225" y="4489450"/>
            <a:ext cx="261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个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358005" y="4909185"/>
            <a:ext cx="261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十分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071235" y="4918075"/>
            <a:ext cx="261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大于或等于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WPS 演示</Application>
  <PresentationFormat>宽屏</PresentationFormat>
  <Paragraphs>87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2025-02-17T06:06:31Z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