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61" r:id="rId3"/>
    <p:sldId id="362" r:id="rId4"/>
    <p:sldId id="363" r:id="rId5"/>
    <p:sldId id="364" r:id="rId6"/>
    <p:sldId id="365" r:id="rId7"/>
    <p:sldId id="366" r:id="rId8"/>
    <p:sldId id="367" r:id="rId9"/>
    <p:sldId id="368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315" y="1061720"/>
            <a:ext cx="8888730" cy="43713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3366770" y="3768090"/>
            <a:ext cx="658495" cy="42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hóu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759960" y="3768090"/>
            <a:ext cx="658495" cy="42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bāi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757035" y="3768090"/>
            <a:ext cx="988695" cy="42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káng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699385" y="4319905"/>
            <a:ext cx="819150" cy="42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rēng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998720" y="4319905"/>
            <a:ext cx="819150" cy="42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zhāi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926580" y="4319905"/>
            <a:ext cx="819150" cy="42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pěng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2472055" y="4871720"/>
            <a:ext cx="819150" cy="42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kuài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6107430" y="4871720"/>
            <a:ext cx="819150" cy="42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zhuī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0440" y="1313815"/>
            <a:ext cx="9745345" cy="33420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2591435" y="2547620"/>
            <a:ext cx="1403985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高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兴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588510" y="2547620"/>
            <a:ext cx="6959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着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284470" y="2547620"/>
            <a:ext cx="6959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兔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255385" y="2547620"/>
            <a:ext cx="6959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往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856220" y="2547620"/>
            <a:ext cx="6959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瓜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631315" y="3783965"/>
            <a:ext cx="6959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进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4865" y="1530350"/>
            <a:ext cx="10151745" cy="14757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5246370" y="2407285"/>
            <a:ext cx="658495" cy="42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jié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197090" y="2407285"/>
            <a:ext cx="658495" cy="42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jiē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320" y="1280795"/>
            <a:ext cx="10489565" cy="30861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1952625" y="3056890"/>
            <a:ext cx="667385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片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894580" y="3056890"/>
            <a:ext cx="667385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棵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940675" y="3056890"/>
            <a:ext cx="667385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块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1952625" y="3648075"/>
            <a:ext cx="667385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个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950460" y="3648075"/>
            <a:ext cx="611505" cy="534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只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930515" y="3705225"/>
            <a:ext cx="611505" cy="534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个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190" y="1781810"/>
            <a:ext cx="10060305" cy="18586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2699385" y="2837815"/>
            <a:ext cx="243332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又大又多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960995" y="2776855"/>
            <a:ext cx="243332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又大又红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405" y="1985010"/>
            <a:ext cx="10697845" cy="12636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2775585" y="2321560"/>
            <a:ext cx="243332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又大又圆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091170" y="2402840"/>
            <a:ext cx="243332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又美又香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4780" y="767080"/>
            <a:ext cx="6231890" cy="5924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936615" y="330644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936615" y="371856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174230" y="371856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936615" y="416433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7174230" y="416433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936615" y="461010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⑥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472555" y="550164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8" grpId="0"/>
      <p:bldP spid="8" grpId="1"/>
      <p:bldP spid="10" grpId="0"/>
      <p:bldP spid="10" grpId="1"/>
      <p:bldP spid="7" grpId="0"/>
      <p:bldP spid="7" grpId="1"/>
      <p:bldP spid="9" grpId="0"/>
      <p:bldP spid="9" grpId="1"/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5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2985" y="1017270"/>
            <a:ext cx="9954260" cy="38976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1783715" y="3429000"/>
            <a:ext cx="8648065" cy="10261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一棵桃树下，看见满树的桃子又大又红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非常高兴</a:t>
            </a:r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就摘下一个捧着回家去了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WPS 演示</Application>
  <PresentationFormat>宽屏</PresentationFormat>
  <Paragraphs>69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255</cp:revision>
  <dcterms:created xsi:type="dcterms:W3CDTF">2019-06-19T02:08:00Z</dcterms:created>
  <dcterms:modified xsi:type="dcterms:W3CDTF">2025-02-13T09:07:39Z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