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7" r:id="rId7"/>
    <p:sldId id="289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7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1"/>
        <p:guide pos="378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8285" y="2090420"/>
            <a:ext cx="6637020" cy="26212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7179310" y="32143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3040" y="2084705"/>
            <a:ext cx="6814185" cy="26555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868420" y="28848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愿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意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302885" y="28740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伯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751955" y="28848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麦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子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615055" y="39801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然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337935" y="39712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立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刻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1305" y="2131695"/>
            <a:ext cx="6614795" cy="25717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996055" y="28809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985260" y="32943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985260" y="37020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974465" y="41287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0670" y="2129790"/>
            <a:ext cx="6704330" cy="25330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8220710" y="25444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浅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8211185" y="32111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深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726045" y="3909695"/>
            <a:ext cx="192786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试一试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098165" y="3813175"/>
            <a:ext cx="143510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试了试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过了河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4-1_00"/>
          <p:cNvPicPr>
            <a:picLocks noChangeAspect="1"/>
          </p:cNvPicPr>
          <p:nvPr/>
        </p:nvPicPr>
        <p:blipFill>
          <a:blip r:embed="rId1"/>
          <a:srcRect r="3030"/>
          <a:stretch>
            <a:fillRect/>
          </a:stretch>
        </p:blipFill>
        <p:spPr>
          <a:xfrm>
            <a:off x="0" y="1367790"/>
            <a:ext cx="6015355" cy="3968750"/>
          </a:xfrm>
          <a:prstGeom prst="rect">
            <a:avLst/>
          </a:prstGeom>
        </p:spPr>
      </p:pic>
      <p:pic>
        <p:nvPicPr>
          <p:cNvPr id="3" name="图片 2" descr="5-4-1_01"/>
          <p:cNvPicPr>
            <a:picLocks noChangeAspect="1"/>
          </p:cNvPicPr>
          <p:nvPr/>
        </p:nvPicPr>
        <p:blipFill>
          <a:blip r:embed="rId2"/>
          <a:srcRect r="2479"/>
          <a:stretch>
            <a:fillRect/>
          </a:stretch>
        </p:blipFill>
        <p:spPr>
          <a:xfrm>
            <a:off x="6014720" y="1950085"/>
            <a:ext cx="6045200" cy="286639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V="1">
            <a:off x="4389120" y="3576320"/>
            <a:ext cx="1459230" cy="114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 flipH="1">
            <a:off x="2027555" y="45370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9939020" y="18415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9400540" y="35528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高大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447915" y="39052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矮小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426200" y="4253865"/>
            <a:ext cx="241681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既不深，也不浅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31445" y="3926205"/>
            <a:ext cx="5782945" cy="12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21920" y="4323080"/>
            <a:ext cx="8445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9225" y="2142490"/>
            <a:ext cx="6901180" cy="26054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5467985" y="29724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WPS 演示</Application>
  <PresentationFormat>宽屏</PresentationFormat>
  <Paragraphs>40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2025-02-13T07:30:54Z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B45044D5EA244B76BB6BD5E0F3F63709_13</vt:lpwstr>
  </property>
</Properties>
</file>