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9" userDrawn="1">
          <p15:clr>
            <a:srgbClr val="A4A3A4"/>
          </p15:clr>
        </p15:guide>
        <p15:guide id="2" pos="3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9"/>
        <p:guide pos="381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7610" y="1315085"/>
            <a:ext cx="6991985" cy="43846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15075" y="34036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相同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5985" y="4148455"/>
            <a:ext cx="13265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1685" y="45377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27220" y="45281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6750" y="45281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88480" y="45377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02635" y="530098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25620" y="53105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22900" y="52914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765" y="2595880"/>
            <a:ext cx="6894830" cy="15481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476115" y="26244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715" y="2582545"/>
            <a:ext cx="6836410" cy="14770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77765" y="3258185"/>
            <a:ext cx="17183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07835" y="3286760"/>
            <a:ext cx="19443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平行四边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600" y="3331210"/>
            <a:ext cx="1317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0820" y="1694180"/>
            <a:ext cx="6786880" cy="33801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368800" y="261683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59730" y="261683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8325" y="32226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4955" y="323215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0010" y="323913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03725" y="382587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67655" y="382841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27775" y="38354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83145" y="382587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2025-02-27T03:01:02Z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A1AA05000FAB40EBB0CB8A33E1800D21_13</vt:lpwstr>
  </property>
</Properties>
</file>