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4" r:id="rId3"/>
    <p:sldId id="328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0" userDrawn="1">
          <p15:clr>
            <a:srgbClr val="A4A3A4"/>
          </p15:clr>
        </p15:guide>
        <p15:guide id="2" pos="38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0"/>
        <p:guide pos="38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756285"/>
            <a:ext cx="6803390" cy="56934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3925" y="960120"/>
            <a:ext cx="8273415" cy="51587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4018915" y="960120"/>
            <a:ext cx="450850" cy="3460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3582670" y="1954530"/>
            <a:ext cx="1119505" cy="5575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653155" y="1973580"/>
            <a:ext cx="1029970" cy="273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846195" y="2275840"/>
            <a:ext cx="827405" cy="3721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 flipV="1">
            <a:off x="7345680" y="1954530"/>
            <a:ext cx="1021080" cy="2736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345680" y="1935480"/>
            <a:ext cx="1040130" cy="29273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595235" y="2568575"/>
            <a:ext cx="8566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 flipH="1">
            <a:off x="3836670" y="4095750"/>
            <a:ext cx="865505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天上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3695065" y="3277235"/>
            <a:ext cx="1130300" cy="524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水池里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 flipH="1">
            <a:off x="3695065" y="3674110"/>
            <a:ext cx="1149985" cy="4216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草丛里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 flipH="1">
            <a:off x="3836670" y="4495800"/>
            <a:ext cx="930910" cy="477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空中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 flipH="1">
            <a:off x="2722245" y="5511800"/>
            <a:ext cx="4256405" cy="4775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月亮</a:t>
            </a:r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大玉盘挂在空中</a:t>
            </a:r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11" grpId="0"/>
      <p:bldP spid="11" grpId="1"/>
      <p:bldP spid="12" grpId="0"/>
      <p:bldP spid="12" grpId="1"/>
      <p:bldP spid="10" grpId="0"/>
      <p:bldP spid="10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</Words>
  <Application>WPS 演示</Application>
  <PresentationFormat>宽屏</PresentationFormat>
  <Paragraphs>15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210</cp:revision>
  <dcterms:created xsi:type="dcterms:W3CDTF">2019-06-19T02:08:00Z</dcterms:created>
  <dcterms:modified xsi:type="dcterms:W3CDTF">2025-02-13T08:59:26Z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