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93" r:id="rId3"/>
    <p:sldId id="301" r:id="rId4"/>
    <p:sldId id="300" r:id="rId5"/>
    <p:sldId id="303" r:id="rId6"/>
    <p:sldId id="302" r:id="rId7"/>
    <p:sldId id="299" r:id="rId8"/>
    <p:sldId id="29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6"/>
        <p:guide pos="397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3_00"/>
          <p:cNvPicPr>
            <a:picLocks noChangeAspect="1"/>
          </p:cNvPicPr>
          <p:nvPr/>
        </p:nvPicPr>
        <p:blipFill>
          <a:blip r:embed="rId1"/>
          <a:srcRect r="1670" b="29638"/>
          <a:stretch>
            <a:fillRect/>
          </a:stretch>
        </p:blipFill>
        <p:spPr>
          <a:xfrm>
            <a:off x="2790825" y="2334895"/>
            <a:ext cx="6609715" cy="20313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422775" y="3947160"/>
            <a:ext cx="65595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20815" y="3947160"/>
            <a:ext cx="65595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18855" y="3947160"/>
            <a:ext cx="65595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8260" y="2268220"/>
            <a:ext cx="6729095" cy="23215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30345" y="2722245"/>
            <a:ext cx="56959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57345" y="3067685"/>
            <a:ext cx="569595" cy="361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6175" y="2722245"/>
            <a:ext cx="40703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13170" y="3067685"/>
            <a:ext cx="48260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0" y="2721610"/>
            <a:ext cx="416560" cy="346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09000" y="3067685"/>
            <a:ext cx="445770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92290" y="3729990"/>
            <a:ext cx="75120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相同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96615" y="4057650"/>
            <a:ext cx="760730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86045" y="4057650"/>
            <a:ext cx="79946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075" y="2283460"/>
            <a:ext cx="7182485" cy="24625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65955" y="3345815"/>
            <a:ext cx="161290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9305" y="3783965"/>
            <a:ext cx="134556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5955" y="4153535"/>
            <a:ext cx="1793875" cy="3962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(52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8280" y="3326765"/>
            <a:ext cx="17760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(76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34)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28280" y="3783965"/>
            <a:ext cx="16605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28915" y="4182745"/>
            <a:ext cx="18586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0810" y="2294890"/>
            <a:ext cx="6612255" cy="24491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26790" y="4104005"/>
            <a:ext cx="22263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米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0855" y="4104005"/>
            <a:ext cx="21209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(84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57)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3-1_00"/>
          <p:cNvPicPr>
            <a:picLocks noChangeAspect="1"/>
          </p:cNvPicPr>
          <p:nvPr/>
        </p:nvPicPr>
        <p:blipFill>
          <a:blip r:embed="rId1"/>
          <a:srcRect r="5447" b="22904"/>
          <a:stretch>
            <a:fillRect/>
          </a:stretch>
        </p:blipFill>
        <p:spPr>
          <a:xfrm>
            <a:off x="3000375" y="1308735"/>
            <a:ext cx="5853430" cy="4029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25695" y="3741420"/>
            <a:ext cx="22066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(68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82210" y="5492750"/>
            <a:ext cx="21501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3-1_01"/>
          <p:cNvPicPr>
            <a:picLocks noChangeAspect="1"/>
          </p:cNvPicPr>
          <p:nvPr/>
        </p:nvPicPr>
        <p:blipFill>
          <a:blip r:embed="rId1"/>
          <a:srcRect r="1887" b="59141"/>
          <a:stretch>
            <a:fillRect/>
          </a:stretch>
        </p:blipFill>
        <p:spPr>
          <a:xfrm>
            <a:off x="2234565" y="2482215"/>
            <a:ext cx="7434580" cy="9467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44085" y="3812540"/>
            <a:ext cx="20726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3-1_02"/>
          <p:cNvPicPr>
            <a:picLocks noChangeAspect="1"/>
          </p:cNvPicPr>
          <p:nvPr/>
        </p:nvPicPr>
        <p:blipFill>
          <a:blip r:embed="rId1"/>
          <a:srcRect r="1272" b="33246"/>
          <a:stretch>
            <a:fillRect/>
          </a:stretch>
        </p:blipFill>
        <p:spPr>
          <a:xfrm>
            <a:off x="2176780" y="2219960"/>
            <a:ext cx="7377430" cy="1562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15590" y="3323590"/>
            <a:ext cx="1471930" cy="3136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67910" y="3322955"/>
            <a:ext cx="1385570" cy="41973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78140" y="3323590"/>
            <a:ext cx="1414145" cy="3136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WPS 演示</Application>
  <PresentationFormat>宽屏</PresentationFormat>
  <Paragraphs>52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Arial</vt:lpstr>
      <vt:lpstr>Cambria</vt:lpstr>
      <vt:lpstr>Constantia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2025-02-16T09:00:36Z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1EDDA7415D77466A887D9E534E71925D_13</vt:lpwstr>
  </property>
</Properties>
</file>