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95730"/>
            <a:ext cx="10968990" cy="31013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79820" y="3571875"/>
            <a:ext cx="10960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69655" y="2647315"/>
            <a:ext cx="12090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种类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0275" y="2647315"/>
            <a:ext cx="1360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进化过程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6798" y="26473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形体特点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52670" y="4034155"/>
            <a:ext cx="13887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制作步骤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89950" y="3571875"/>
            <a:ext cx="13887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制作步骤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  <p:bldP spid="10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4045" y="794385"/>
            <a:ext cx="8562340" cy="57721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92140" y="5066665"/>
            <a:ext cx="4038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2180590"/>
            <a:ext cx="5588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51170" y="1449070"/>
            <a:ext cx="444500" cy="4400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98180" y="2843530"/>
            <a:ext cx="1265555" cy="454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主要特点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26500" y="5465445"/>
            <a:ext cx="419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27825" y="6167755"/>
            <a:ext cx="4419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5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740" y="938530"/>
            <a:ext cx="10202545" cy="5311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12515" y="4737100"/>
            <a:ext cx="75628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活动范围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87625" y="4890770"/>
            <a:ext cx="7823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行动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60830" y="4890770"/>
            <a:ext cx="784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84215" y="1913255"/>
            <a:ext cx="5106670" cy="297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蝴蝶的外形对称，翅膀上大多有美丽的鳞片与细毛。在飞行时，蝴蝶如同飞行的花朵，真是太美丽了! 蝴蝶以花蜜为食，在吸食花蜜的过程中也会帮助花朵传播花粉。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1370" y="4737100"/>
            <a:ext cx="75628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生活习性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9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WPS 演示</Application>
  <PresentationFormat>宽屏</PresentationFormat>
  <Paragraphs>34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2024-08-26T01:51:48Z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