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90" r:id="rId3"/>
    <p:sldId id="291" r:id="rId4"/>
    <p:sldId id="292" r:id="rId5"/>
    <p:sldId id="293" r:id="rId6"/>
    <p:sldId id="29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7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660" y="982345"/>
            <a:ext cx="8957945" cy="50920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897755" y="3923665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16630" y="5016500"/>
            <a:ext cx="1208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画图略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38745" y="5113655"/>
            <a:ext cx="628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42505" y="5113655"/>
            <a:ext cx="566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96580" y="5113655"/>
            <a:ext cx="471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81110" y="5113655"/>
            <a:ext cx="471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70700" y="5574030"/>
            <a:ext cx="471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1" grpId="0"/>
      <p:bldP spid="11" grpId="1"/>
      <p:bldP spid="15" grpId="0"/>
      <p:bldP spid="15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335" y="1470660"/>
            <a:ext cx="10904220" cy="12433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83155" y="1861820"/>
            <a:ext cx="424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39110" y="2253615"/>
            <a:ext cx="424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86070" y="1861820"/>
            <a:ext cx="424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27160" y="1793240"/>
            <a:ext cx="424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9175" y="2253615"/>
            <a:ext cx="424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35595" y="2322195"/>
            <a:ext cx="424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190" y="1367790"/>
            <a:ext cx="9931400" cy="282829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103495" y="3735705"/>
            <a:ext cx="590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53280" y="3735705"/>
            <a:ext cx="508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94045" y="3735070"/>
            <a:ext cx="508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84290" y="3735070"/>
            <a:ext cx="471805" cy="399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8" grpId="0"/>
      <p:bldP spid="8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30" y="1220470"/>
            <a:ext cx="10870565" cy="22733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36015" y="2513330"/>
            <a:ext cx="1208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画图略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4855" y="2451735"/>
            <a:ext cx="37490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35425" y="2451735"/>
            <a:ext cx="2060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（根）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4" grpId="0"/>
      <p:bldP spid="4" grpId="1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23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145" y="1245870"/>
            <a:ext cx="10538460" cy="25908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090420" y="2862580"/>
            <a:ext cx="537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71750" y="2862580"/>
            <a:ext cx="554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26105" y="2862580"/>
            <a:ext cx="462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14140" y="2862580"/>
            <a:ext cx="462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5" grpId="0"/>
      <p:bldP spid="15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</Words>
  <Application>WPS 演示</Application>
  <PresentationFormat>宽屏</PresentationFormat>
  <Paragraphs>46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3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华文新魏</vt:lpstr>
      <vt:lpstr>华文仿宋</vt:lpstr>
      <vt:lpstr>华文琥珀</vt:lpstr>
      <vt:lpstr>等线</vt:lpstr>
      <vt:lpstr>Yu Gothic UI Semibold</vt:lpstr>
      <vt:lpstr>Bahnschrift SemiBold</vt:lpstr>
      <vt:lpstr>Baskerville Old Face</vt:lpstr>
      <vt:lpstr>Consolas</vt:lpstr>
      <vt:lpstr>Courier New</vt:lpstr>
      <vt:lpstr>Forte</vt:lpstr>
      <vt:lpstr>French Script MT</vt:lpstr>
      <vt:lpstr>Freestyle Script</vt:lpstr>
      <vt:lpstr>Georgia</vt:lpstr>
      <vt:lpstr>Haettenschweiler</vt:lpstr>
      <vt:lpstr>Informal Roman</vt:lpstr>
      <vt:lpstr>Magneto</vt:lpstr>
      <vt:lpstr>Microsoft Tai Le</vt:lpstr>
      <vt:lpstr>Pristina</vt:lpstr>
      <vt:lpstr>MT Extra</vt:lpstr>
      <vt:lpstr>Bahnschrift Condensed</vt:lpstr>
      <vt:lpstr>Script MT Bold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202</cp:revision>
  <dcterms:created xsi:type="dcterms:W3CDTF">2019-06-19T02:08:00Z</dcterms:created>
  <dcterms:modified xsi:type="dcterms:W3CDTF">2025-02-27T03:54:52Z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77D1BE2D5D024118A97A1074A94B337E_13</vt:lpwstr>
  </property>
</Properties>
</file>