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0"/>
          <p:cNvPicPr>
            <a:picLocks noChangeAspect="1"/>
          </p:cNvPicPr>
          <p:nvPr/>
        </p:nvPicPr>
        <p:blipFill>
          <a:blip r:embed="rId1"/>
          <a:srcRect r="3606"/>
          <a:stretch>
            <a:fillRect/>
          </a:stretch>
        </p:blipFill>
        <p:spPr>
          <a:xfrm>
            <a:off x="608330" y="961390"/>
            <a:ext cx="10979785" cy="3867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7295" y="328612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3995" y="328612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3220" y="328612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81200" y="378523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3220" y="378523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05240" y="3785235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8665" y="4282440"/>
            <a:ext cx="1124585" cy="546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40595" y="4282440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58130" y="4282440"/>
            <a:ext cx="11620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  <p:bldP spid="11" grpId="0"/>
      <p:bldP spid="12" grpId="0"/>
      <p:bldP spid="14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741680"/>
            <a:ext cx="9461500" cy="5734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54830" y="6049645"/>
            <a:ext cx="6113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憧憬着哪天一家人能团聚。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2010" y="5207000"/>
            <a:ext cx="38334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怀念与老牛曾经相依为命的日子。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4830" y="3569335"/>
            <a:ext cx="5440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对织女私自下凡的气愤和要惩罚织女的决心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7370" y="2330450"/>
            <a:ext cx="30175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冬天那暖洋洋的太阳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5230" y="2355215"/>
            <a:ext cx="3489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秋天到处弥漫着香甜的桂花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3390" y="1931670"/>
            <a:ext cx="2652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夏天绿树成荫的街道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5450" y="1931670"/>
            <a:ext cx="2766060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春天迎面吹来的微风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2010" y="5605780"/>
            <a:ext cx="5212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孩子们慢慢长大，越来越懂事孝顺。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4160" y="6049645"/>
            <a:ext cx="1722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未来的生活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2" grpId="0"/>
      <p:bldP spid="1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rcRect r="9179"/>
          <a:stretch>
            <a:fillRect/>
          </a:stretch>
        </p:blipFill>
        <p:spPr>
          <a:xfrm>
            <a:off x="575310" y="1313815"/>
            <a:ext cx="11002010" cy="3247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76030" y="3999230"/>
            <a:ext cx="12287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鹊桥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11983" y="2297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牛皮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1983" y="18986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11983" y="32810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11983" y="28822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追赶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5860"/>
            <a:ext cx="10980420" cy="26981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875203" y="2840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刘三姐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85300" y="2346325"/>
            <a:ext cx="209550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梁山伯与祝英台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9638" y="3345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田螺姑娘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52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2024-08-23T03:02:42Z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