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1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41050" cy="3794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4060" y="361315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0230" y="4086860"/>
            <a:ext cx="472440" cy="546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93520" y="4558030"/>
            <a:ext cx="472440" cy="549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9175" y="3613150"/>
            <a:ext cx="47244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18530" y="3578225"/>
            <a:ext cx="64198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463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56715" y="3429000"/>
            <a:ext cx="5753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6310" y="2942590"/>
            <a:ext cx="1162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结婚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7063" y="29413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纱衣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9608" y="24542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70963" y="1965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哥嫂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98933" y="1965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牛郎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96933" y="1965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爹娘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2195" y="2942590"/>
            <a:ext cx="1104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妻子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1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146175"/>
            <a:ext cx="10941050" cy="4592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96755" y="5231130"/>
            <a:ext cx="1343660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成家立业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32685" y="2459355"/>
            <a:ext cx="1500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50375" y="1998345"/>
            <a:ext cx="1680845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拘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38925" y="1997710"/>
            <a:ext cx="16497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 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1720" y="1997710"/>
            <a:ext cx="1275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3725" y="1997710"/>
            <a:ext cx="1292860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2783" y="47269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相依为命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84645" y="2459355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7685" y="2459355"/>
            <a:ext cx="1517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46483" y="32810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恋恋不舍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98598" y="24593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24045" y="3763010"/>
            <a:ext cx="5341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看到小刚能主动做家务，妈妈不禁眉开眼笑。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65348" y="32810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爱理不理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00353" y="32575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眉开眼笑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42368" y="42449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一五一十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3" grpId="0"/>
      <p:bldP spid="12" grpId="0"/>
      <p:bldP spid="15" grpId="0"/>
      <p:bldP spid="14" grpId="0"/>
      <p:bldP spid="18" grpId="0"/>
      <p:bldP spid="17" grpId="0"/>
      <p:bldP spid="16" grpId="0"/>
      <p:bldP spid="19" grpId="0"/>
      <p:bldP spid="11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55345"/>
            <a:ext cx="10938510" cy="5019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52455" y="2841625"/>
            <a:ext cx="605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685" y="2841625"/>
            <a:ext cx="1153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03285" y="5318125"/>
            <a:ext cx="224917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老牛突然会说话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8973" y="47682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设问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9450" y="3335655"/>
            <a:ext cx="632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9" grpId="0"/>
      <p:bldP spid="8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581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81390" y="2252980"/>
            <a:ext cx="224726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得老牛相助，与织女相识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1670" y="2252980"/>
            <a:ext cx="225679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被赶出家门，依旧细心照看老牛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739140"/>
            <a:ext cx="9683115" cy="5510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76843" y="50387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4953" y="50387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勤勤恳恳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68945" y="5038725"/>
            <a:ext cx="784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舒服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759585" y="2256790"/>
            <a:ext cx="252222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图片 9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42" r="88394"/>
          <a:stretch>
            <a:fillRect/>
          </a:stretch>
        </p:blipFill>
        <p:spPr>
          <a:xfrm>
            <a:off x="3639820" y="2002155"/>
            <a:ext cx="59563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1059815"/>
            <a:ext cx="10971530" cy="4460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02455" y="3229610"/>
            <a:ext cx="735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2100" y="2630170"/>
            <a:ext cx="2148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把牛棚打扫干净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86463" y="2630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赶跑牛虻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14740" y="2630170"/>
            <a:ext cx="1789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刷干净牛身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1020" y="1741170"/>
            <a:ext cx="17424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喝干净的水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747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3975" y="3310890"/>
            <a:ext cx="5632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WPS 演示</Application>
  <PresentationFormat>宽屏</PresentationFormat>
  <Paragraphs>89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2024-08-23T02:47:16Z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