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38695" y="3413760"/>
            <a:ext cx="236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075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5560" y="4010660"/>
            <a:ext cx="11512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235" y="850265"/>
            <a:ext cx="7309485" cy="4754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33565" y="2760980"/>
            <a:ext cx="593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乘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9795" y="2754630"/>
            <a:ext cx="593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减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1385" y="319151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除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8565" y="319151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加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0185" y="319151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56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42895" y="412877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310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92675" y="413004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24625" y="412877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65210" y="4128770"/>
            <a:ext cx="56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51325" y="5076825"/>
            <a:ext cx="56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15250" y="5073650"/>
            <a:ext cx="56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  <p:bldP spid="3" grpId="0"/>
      <p:bldP spid="4" grpId="0"/>
      <p:bldP spid="5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065" y="1544320"/>
            <a:ext cx="9869805" cy="300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2080" y="22415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(45-33)×(504÷84)=72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2165" y="28238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4×8-(2+6)=24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(答案不唯一)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5075" y="4015105"/>
            <a:ext cx="768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1162685"/>
            <a:ext cx="8072755" cy="4281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47890" y="1650365"/>
            <a:ext cx="662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0375" y="4044315"/>
            <a:ext cx="662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1224915"/>
            <a:ext cx="8071485" cy="4522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5255" y="2066925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=35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3830" y="4017645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=320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4300" y="2076450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=500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83350" y="4026535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=20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637030"/>
            <a:ext cx="9331325" cy="2311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4025" y="2289175"/>
            <a:ext cx="4131945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28×5+20=160(元)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租5辆碰碰车A 和1辆碰碰车B。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8535" y="850265"/>
            <a:ext cx="7444105" cy="4815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6195" y="33909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181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118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63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8150" y="39528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63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21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0050" y="45008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21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    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4605" y="50584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21  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            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13</a:t>
            </a:r>
            <a:endParaRPr lang="zh-CN" altLang="en-US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宽屏</PresentationFormat>
  <Paragraphs>51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2025-02-13T07:07:32Z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43CBB0B2782641DF9655A0050D5590D9_13</vt:lpwstr>
  </property>
</Properties>
</file>