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6" r:id="rId3"/>
    <p:sldId id="277" r:id="rId4"/>
    <p:sldId id="278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9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90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9_00"/>
          <p:cNvPicPr>
            <a:picLocks noChangeAspect="1"/>
          </p:cNvPicPr>
          <p:nvPr/>
        </p:nvPicPr>
        <p:blipFill>
          <a:blip r:embed="rId1"/>
          <a:srcRect t="10452"/>
          <a:stretch>
            <a:fillRect/>
          </a:stretch>
        </p:blipFill>
        <p:spPr>
          <a:xfrm>
            <a:off x="2218055" y="730885"/>
            <a:ext cx="7996555" cy="56915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79265" y="233235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8+3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4425" y="233235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7+4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41745" y="233235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5+6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9065" y="233235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3+8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04225" y="233235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2+9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48380" y="266763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9+3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17440" y="266763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7+5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3880" y="264858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6+6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52945" y="265811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4+8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38220" y="297307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9+4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37355" y="294449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8+5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54040" y="297307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6+7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46825" y="296354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5+8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40880" y="299212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4+9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519170" y="328612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9+5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32045" y="325755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7+7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41745" y="326707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5+9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19170" y="358267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9+6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99255" y="358267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8+7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22520" y="358267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7+8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25465" y="358267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6+9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99255" y="388874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8+8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12360" y="3879215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7+9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552190" y="419227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9+8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18305" y="419227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8+9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543300" y="4508500"/>
            <a:ext cx="616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</a:rPr>
              <a:t>9+9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206875" y="5457190"/>
            <a:ext cx="6165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</a:rPr>
              <a:t>加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41240" y="6080760"/>
            <a:ext cx="875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</a:rPr>
              <a:t>不变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9_01"/>
          <p:cNvPicPr>
            <a:picLocks noChangeAspect="1"/>
          </p:cNvPicPr>
          <p:nvPr/>
        </p:nvPicPr>
        <p:blipFill>
          <a:blip r:embed="rId1"/>
          <a:srcRect l="3125" r="8682"/>
          <a:stretch>
            <a:fillRect/>
          </a:stretch>
        </p:blipFill>
        <p:spPr>
          <a:xfrm>
            <a:off x="1779905" y="773430"/>
            <a:ext cx="8190230" cy="29184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72130" y="144208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45280" y="144208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70805" y="141351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72130" y="181102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5280" y="183959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0645" y="179197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2130" y="21266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3220" y="214630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70805" y="214630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70165" y="144208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6800" y="142303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69075" y="181102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70165" y="180149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85530" y="179197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78600" y="213614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689215" y="215328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695690" y="21266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072130" y="281114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45280" y="281114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218430" y="287845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97650" y="285496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32700" y="286448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76640" y="287845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072130" y="319849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145280" y="32315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18430" y="319849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88125" y="321754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60640" y="321437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686165" y="320484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40500" y="143256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3" grpId="0"/>
      <p:bldP spid="23" grpId="1"/>
      <p:bldP spid="24" grpId="0"/>
      <p:bldP spid="24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课堂小作业-数学一年级下册B-主书_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770" y="918210"/>
            <a:ext cx="9410065" cy="29521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222115" y="2332355"/>
            <a:ext cx="73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9+4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22115" y="2677160"/>
            <a:ext cx="73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9+5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94630" y="2332355"/>
            <a:ext cx="73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8+5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3205" y="3002915"/>
            <a:ext cx="73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8+7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4295" y="2677160"/>
            <a:ext cx="73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7+7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4295" y="3002915"/>
            <a:ext cx="73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7+8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86650" y="2677160"/>
            <a:ext cx="731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6+8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WPS 演示</Application>
  <PresentationFormat>宽屏</PresentationFormat>
  <Paragraphs>130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176</cp:revision>
  <dcterms:created xsi:type="dcterms:W3CDTF">2019-06-19T02:08:00Z</dcterms:created>
  <dcterms:modified xsi:type="dcterms:W3CDTF">2025-02-25T23:56:06Z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