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2" r:id="rId3"/>
    <p:sldId id="293" r:id="rId4"/>
    <p:sldId id="294" r:id="rId5"/>
    <p:sldId id="295" r:id="rId6"/>
    <p:sldId id="296" r:id="rId7"/>
    <p:sldId id="297" r:id="rId8"/>
    <p:sldId id="29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24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8390" y="1020445"/>
            <a:ext cx="10014585" cy="3581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3720" y="2890520"/>
            <a:ext cx="692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熬粥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21755" y="2900680"/>
            <a:ext cx="73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搅和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4180" y="3309620"/>
            <a:ext cx="7747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肿胀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8115" y="3319780"/>
            <a:ext cx="709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赤枣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9955" y="3299460"/>
            <a:ext cx="753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深褐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28210" y="3742055"/>
            <a:ext cx="867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染缸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29525" y="3731895"/>
            <a:ext cx="764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脏水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5640" y="4161155"/>
            <a:ext cx="558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1040130"/>
            <a:ext cx="9550400" cy="41389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22060" y="1362710"/>
            <a:ext cx="558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5275" y="4314190"/>
            <a:ext cx="415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7185" y="4736465"/>
            <a:ext cx="455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574165"/>
            <a:ext cx="10587990" cy="21742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44470" y="2380615"/>
            <a:ext cx="5497195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看羊还不够资格的八儿，不能设什么法来反抗。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3360" y="3280410"/>
            <a:ext cx="5815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柳条儿换上了她的绿裙摆，这是不言而喻的美景。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315" y="1319530"/>
            <a:ext cx="10276840" cy="41471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13330" y="2273300"/>
            <a:ext cx="702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700" y="3156585"/>
            <a:ext cx="558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6050" y="3762375"/>
            <a:ext cx="558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3205" y="4361180"/>
            <a:ext cx="723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白糖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4850" y="2999740"/>
            <a:ext cx="745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详写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4370" y="4155440"/>
            <a:ext cx="762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喝粥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8260" y="2863215"/>
            <a:ext cx="73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6450" y="2883535"/>
            <a:ext cx="1226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9~12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段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65615" y="2853055"/>
            <a:ext cx="959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贪吃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89390" y="3655060"/>
            <a:ext cx="1987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好奇、急切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160" y="4485005"/>
            <a:ext cx="815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32320" y="4505325"/>
            <a:ext cx="11658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14~17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段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5005" y="741680"/>
            <a:ext cx="8712835" cy="59150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55515" y="5301615"/>
            <a:ext cx="2564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自己以往的生活经验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695" y="5639435"/>
            <a:ext cx="2564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急切渴望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1510" y="5955665"/>
            <a:ext cx="821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40520" y="5955665"/>
            <a:ext cx="1397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生动形象地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95830" y="6283960"/>
            <a:ext cx="7846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写出了锅中花生仁煮脱了皮，腊八粥起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了锅巴的情景，显得十分美味诱人。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190625"/>
            <a:ext cx="10918190" cy="31610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31510" y="1640205"/>
            <a:ext cx="415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6380" y="2092960"/>
            <a:ext cx="415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4935" y="3856355"/>
            <a:ext cx="9734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从这句话中可以体会到八儿非常吃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惊。在八儿的想象中，这粥既符合预想，又有出人意料之处。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919480"/>
            <a:ext cx="9383395" cy="4280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65070" y="3640455"/>
            <a:ext cx="7388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快乐没烦恼、好运连连、财源广进、成功、平安、健康、幸福。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3310" y="4483735"/>
            <a:ext cx="3951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喝了腊八粥，心情爽朗无烦忧。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WPS 演示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2025-01-10T09:05:26Z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D009DF75EECF428FAAB9AE23E884C75C_13</vt:lpwstr>
  </property>
</Properties>
</file>