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9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1"/>
        <p:guide pos="39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12215"/>
            <a:ext cx="10968990" cy="41148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914775" y="4860290"/>
            <a:ext cx="8204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0697210" y="4404995"/>
            <a:ext cx="586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陷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447223" y="44049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隐蔽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194243" y="39408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侵略军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611745" y="3458210"/>
            <a:ext cx="1265555" cy="4826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共产党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08330" y="4860290"/>
            <a:ext cx="586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坑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0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14780"/>
            <a:ext cx="10964545" cy="1905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29400" y="282194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shǔ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3885" y="2821940"/>
            <a:ext cx="1379220" cy="4076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shù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40763" y="1890078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rèn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3650" y="1853565"/>
            <a:ext cx="1294130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rén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2298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77843" y="31197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7810" y="2662555"/>
            <a:ext cx="129540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2101" y="2180273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5196" y="1721803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57300"/>
            <a:ext cx="10968355" cy="3705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65395" y="3579495"/>
            <a:ext cx="5613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2105" y="357505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21865" y="3089910"/>
            <a:ext cx="131889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4148" y="26352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89948" y="26352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8985" y="2150110"/>
            <a:ext cx="1129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25600" y="2150110"/>
            <a:ext cx="1280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16980" y="3086100"/>
            <a:ext cx="1287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76433" y="30861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还是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95705" y="4523740"/>
            <a:ext cx="4923155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难道人民的智慧不是无穷无尽的吗?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8" grpId="0"/>
      <p:bldP spid="14" grpId="0"/>
      <p:bldP spid="13" grpId="0"/>
      <p:bldP spid="7" grpId="0"/>
      <p:bldP spid="5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79785" cy="4020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4205605"/>
            <a:ext cx="1081278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在中国共产党的领导下，中国人民的智慧和保家卫国的顽强斗志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2203" y="24803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防御奇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7680" y="3696970"/>
            <a:ext cx="4580255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坚持了生产，打击了敌人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97680" y="3136265"/>
            <a:ext cx="5029835" cy="367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用“无线电”和“有 线电”相配合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2520" y="3136265"/>
            <a:ext cx="1265555" cy="410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联络奇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9" grpId="0"/>
      <p:bldP spid="8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570" y="758190"/>
            <a:ext cx="9675495" cy="549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8640" y="722630"/>
            <a:ext cx="8394700" cy="5706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05850" y="2853690"/>
            <a:ext cx="134048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大不了转移到旁的村子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3745" y="2853690"/>
            <a:ext cx="134874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把地道与枯井暗沟连接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64305" y="2881630"/>
            <a:ext cx="1373505" cy="662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在洞口准备土和沙灭火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1010" y="4579620"/>
            <a:ext cx="5024120" cy="4171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人们用“无线电”和“有线电” 进行联系。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1010" y="4199255"/>
            <a:ext cx="5893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人在地道里，是怎样了解地面上敌人的情况的？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47925" y="5948045"/>
            <a:ext cx="6612255" cy="480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人民的智慧是无穷无尽的， 团结就是力量!你们太伟大了!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79510" y="4928870"/>
            <a:ext cx="341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72255" y="687070"/>
            <a:ext cx="341630" cy="3714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38788" y="2992120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放下吊板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13" grpId="0"/>
      <p:bldP spid="6" grpId="0"/>
      <p:bldP spid="5" grpId="0"/>
      <p:bldP spid="9" grpId="0"/>
      <p:bldP spid="8" grpId="0"/>
      <p:bldP spid="11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92555"/>
            <a:ext cx="10968355" cy="2367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22665" y="3229610"/>
            <a:ext cx="1204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百年树人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0293" y="32296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焉得虎子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2348" y="27425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比下有余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0293" y="27425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各显神通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41.8,&quot;left&quot;:47.9,&quot;top&quot;:272.3,&quot;width&quot;:840.55}"/>
</p:tagLst>
</file>

<file path=ppt/tags/tag64.xml><?xml version="1.0" encoding="utf-8"?>
<p:tagLst xmlns:p="http://schemas.openxmlformats.org/presentationml/2006/main">
  <p:tag name="KSO_WM_DIAGRAM_VIRTUALLY_FRAME" val="{&quot;height&quot;:141.8,&quot;left&quot;:47.9,&quot;top&quot;:272.3,&quot;width&quot;:840.55}"/>
</p:tagLst>
</file>

<file path=ppt/tags/tag65.xml><?xml version="1.0" encoding="utf-8"?>
<p:tagLst xmlns:p="http://schemas.openxmlformats.org/presentationml/2006/main">
  <p:tag name="KSO_WM_DIAGRAM_VIRTUALLY_FRAME" val="{&quot;height&quot;:141.8,&quot;left&quot;:47.9,&quot;top&quot;:272.3,&quot;width&quot;:840.55}"/>
</p:tagLst>
</file>

<file path=ppt/tags/tag66.xml><?xml version="1.0" encoding="utf-8"?>
<p:tagLst xmlns:p="http://schemas.openxmlformats.org/presentationml/2006/main">
  <p:tag name="KSO_WM_DIAGRAM_VIRTUALLY_FRAME" val="{&quot;height&quot;:141.8,&quot;left&quot;:47.9,&quot;top&quot;:272.3,&quot;width&quot;:840.55}"/>
</p:tagLst>
</file>

<file path=ppt/tags/tag67.xml><?xml version="1.0" encoding="utf-8"?>
<p:tagLst xmlns:p="http://schemas.openxmlformats.org/presentationml/2006/main">
  <p:tag name="KSO_WM_DIAGRAM_VIRTUALLY_FRAME" val="{&quot;height&quot;:141.8,&quot;left&quot;:47.9,&quot;top&quot;:272.3,&quot;width&quot;:840.55}"/>
</p:tagLst>
</file>

<file path=ppt/tags/tag68.xml><?xml version="1.0" encoding="utf-8"?>
<p:tagLst xmlns:p="http://schemas.openxmlformats.org/presentationml/2006/main">
  <p:tag name="KSO_WM_DIAGRAM_VIRTUALLY_FRAME" val="{&quot;height&quot;:141.8,&quot;left&quot;:47.9,&quot;top&quot;:272.3,&quot;width&quot;:840.55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WPS 演示</Application>
  <PresentationFormat>宽屏</PresentationFormat>
  <Paragraphs>86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2024-08-23T01:14:57Z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